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DFD030-4286-4FAF-9ADA-E96ECC3666B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FBBD68-556D-4840-A556-21041AF84FC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E807E3-D994-4AF2-9DAD-1A572F1D85A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FEBF2E-8C8A-4093-8FF4-90F30007F66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79CFF5-5EC9-4B32-8C70-1AB2B0798E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583DC6-D60E-45CB-80A6-BE09FE48BF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DF6911-CC8D-403B-98BD-B7AE2CF14D1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C8AE7D-B8D6-4695-9F4E-31201172BCE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CADA9B-6EB4-480C-862E-ACE0F49D9CD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57D680-A959-437F-BE90-9F4D1501BD0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B59969-B275-41C4-A792-F5685964EF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25DA69-645A-4265-A3E6-D3B09F6C26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C01E86-8ED0-49EE-9EEB-8ED80BA3123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1600200" y="1264320"/>
            <a:ext cx="7086240" cy="170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latin typeface="Arial"/>
              </a:rPr>
              <a:t>Mapas mentales del módulo 2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latin typeface="Arial"/>
              </a:rPr>
              <a:t>_________________________________________________________________________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latin typeface="Arial"/>
              </a:rPr>
              <a:t>Esta sección contiene una serie de mapas conceptuales que le ayudarán a recordar y relacionar las nociones aprendidas en este módulo. Se espera que estos mapas contribuyan a su proceso de aprendizaje, integrando de manera explícita conocimientos nuevos y antiguos.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472680" y="22320"/>
            <a:ext cx="921456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2613240" y="22320"/>
            <a:ext cx="493344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1387080" y="22320"/>
            <a:ext cx="738576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2167200" y="22320"/>
            <a:ext cx="582516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1983240" y="22320"/>
            <a:ext cx="619308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1337400" y="22320"/>
            <a:ext cx="748476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1326600" y="22320"/>
            <a:ext cx="750636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217800" y="22320"/>
            <a:ext cx="972396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498320" y="22320"/>
            <a:ext cx="716328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860760" y="22320"/>
            <a:ext cx="843840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1577880" y="22320"/>
            <a:ext cx="700380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259920" y="22320"/>
            <a:ext cx="963972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2016000" y="22320"/>
            <a:ext cx="612792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2244600" y="22320"/>
            <a:ext cx="567036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2042280" y="22320"/>
            <a:ext cx="607500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2023-03-31T08:10:09Z</dcterms:created>
  <dc:creator/>
  <dc:description/>
  <dc:language>en-US</dc:language>
  <cp:lastModifiedBy/>
  <dcterms:modified xsi:type="dcterms:W3CDTF">2023-04-01T16:32:03Z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