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4EF1A4-46C9-4C01-97FE-42B0734C1C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43F96F-79C3-4079-A3E5-71EB8C14D7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F69B5A-80FA-4177-A15E-C42389EDF30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99776E-7030-44A7-BEFD-B8B695AABD5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2993CC-0BA9-46B7-B076-821F281256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94CCDE-B62E-4FCB-B997-DF5F8E60034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06338D-94C5-4094-9CDF-039F40A4EC7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861242-8008-413B-A7EC-8FCB8E6631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B58813-67C1-43ED-8ABA-F8AE5FB2A81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DCCC0B-5FFA-47A1-B160-CAB2A63E79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05878A-C1FC-4328-BFDC-741285CFFE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855CCB-51EA-49ED-BF1B-EACD678720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3FDB4D-C3D7-4FF4-96E8-DF3546D5FCE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831320" y="12960"/>
            <a:ext cx="644868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068840" y="12960"/>
            <a:ext cx="797400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2589120" y="12960"/>
            <a:ext cx="493344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66680" y="12960"/>
            <a:ext cx="977832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2003400" y="12960"/>
            <a:ext cx="610488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2023-03-31T08:10:09Z</dcterms:created>
  <dc:creator/>
  <dc:description/>
  <dc:language>en-US</dc:language>
  <cp:lastModifiedBy/>
  <dcterms:modified xsi:type="dcterms:W3CDTF">2023-04-08T14:05:46Z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