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F23BE1-561D-4FC9-8AFC-9B2003486F5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517CD6-DBFD-48BD-A5CD-D5CADC81D8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279CBF-A70C-441E-8705-4B824DCF502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54FDA7-7221-4A69-845E-5F7DAA4B6B1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08721E-3073-4DAA-9392-2C1FA16C34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5F2726-9E07-466B-9074-C6BC39A9B9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3AB25C-5056-4092-A6DF-0A0068CFD7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E27CCF-4C87-4510-9E0F-ACD79E2B9C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0A5932-CD6D-428E-8275-BC840619638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1D5091-1191-4CE6-A27B-081B6F2F75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7FF007-32D5-41B2-B5CC-461C361FCC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8378A1-51DA-4080-B848-7126543D12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0E43A74-AFE0-4201-B54B-197D5BE2626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-18720" y="0"/>
            <a:ext cx="1009872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-14040" y="4680"/>
            <a:ext cx="10094040" cy="571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-7200" y="0"/>
            <a:ext cx="1008720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-14760" y="3600"/>
            <a:ext cx="10094760" cy="571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2520" y="0"/>
            <a:ext cx="1007748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0" y="-26280"/>
            <a:ext cx="10080000" cy="569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2023-03-16T12:02:00Z</dcterms:created>
  <dc:creator/>
  <dc:description/>
  <dc:language>en-US</dc:language>
  <cp:lastModifiedBy/>
  <dcterms:modified xsi:type="dcterms:W3CDTF">2023-03-16T12:17:37Z</dcterms:modified>
  <cp:revision>2</cp:revision>
  <dc:subject/>
  <dc:title/>
</cp:coreProperties>
</file>