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480C7-48DD-46C9-BB3B-FDAFEA4DBB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4476DF-5A66-4A24-9936-BE5917D0B7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20802E-9FF4-48EC-925A-41EF678D4C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3B4533-4BAF-4B59-8A35-CE8AF87104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40365C-EED3-4A53-81A7-27AF5B5967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53D579-8405-47EB-A2E2-15F50F2F8E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C62580-18EA-48E4-9CD2-0B22C32250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F4E46B-A25E-46C2-A627-A147CE9544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593F90-F80B-4435-91EF-1168B280C1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349433-702A-4EF2-A109-A7D3EE9D75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3E087D-488E-40CA-B505-824AE9BFA9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C14EC-3B8C-4DF3-A14B-09AA9376FE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004A7-E2EE-47D9-907E-FE9D9AF476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68360" y="786240"/>
            <a:ext cx="7428960" cy="41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8080" y="776520"/>
            <a:ext cx="7409880" cy="41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363680" y="776520"/>
            <a:ext cx="7438320" cy="416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359000" y="762120"/>
            <a:ext cx="7447680" cy="419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2023-02-16T13:41:49Z</dcterms:created>
  <dc:creator/>
  <dc:description/>
  <dc:language>en-US</dc:language>
  <cp:lastModifiedBy/>
  <dcterms:modified xsi:type="dcterms:W3CDTF">2023-08-09T07:40:27Z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