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F7143B-4549-4396-BA17-4D395C37BE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C9DBA7-5832-4D63-904F-50971F98B5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139CC4-05F5-4860-95D5-95790C14ED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A52179-2F74-4AD9-9344-392BF42C327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A6C615-EA1E-4D03-858D-255458560A9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5FB375-A66B-4DC6-851D-3EADD2798B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F93A57-55AC-4F69-9808-679018849B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0D5DAA-B44A-4DE6-8582-87112A55D6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F99CAB-4063-4FA9-8A41-165960BA9B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115338-EF35-45ED-87C9-4EB8DA09DC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A58F22-D656-4686-95C1-C14103C46C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818A38-9E8F-4DC9-A71C-67116E7158D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C00E8C0-C125-4647-986E-60197011555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1920960" y="1090800"/>
            <a:ext cx="6324120" cy="35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1930680" y="1086120"/>
            <a:ext cx="6305040" cy="35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1935360" y="1086120"/>
            <a:ext cx="6295680" cy="35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940040" y="1086120"/>
            <a:ext cx="6286320" cy="35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1925640" y="1076760"/>
            <a:ext cx="6314760" cy="35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925560" y="633600"/>
            <a:ext cx="8314920" cy="444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882720" y="600480"/>
            <a:ext cx="8400600" cy="451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1935360" y="1095480"/>
            <a:ext cx="6295680" cy="352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1920960" y="1057680"/>
            <a:ext cx="6324120" cy="36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949400" y="1090800"/>
            <a:ext cx="6267240" cy="35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949400" y="1100520"/>
            <a:ext cx="6267240" cy="35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925640" y="1081440"/>
            <a:ext cx="6314760" cy="35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1925640" y="1081440"/>
            <a:ext cx="6314760" cy="35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925640" y="1086120"/>
            <a:ext cx="6314760" cy="35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1930680" y="1086120"/>
            <a:ext cx="6305040" cy="35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1906560" y="1081440"/>
            <a:ext cx="6352920" cy="35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1916280" y="1071720"/>
            <a:ext cx="6333840" cy="357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1925640" y="1090800"/>
            <a:ext cx="6314760" cy="35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1935360" y="1090800"/>
            <a:ext cx="6295680" cy="35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925640" y="1100520"/>
            <a:ext cx="6314760" cy="351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935360" y="1148040"/>
            <a:ext cx="629568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935360" y="1095480"/>
            <a:ext cx="6295680" cy="352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930680" y="1090800"/>
            <a:ext cx="6305040" cy="35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930680" y="1090800"/>
            <a:ext cx="6305040" cy="353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930680" y="1095480"/>
            <a:ext cx="6305040" cy="352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1935360" y="1081440"/>
            <a:ext cx="6295680" cy="355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349640" y="724320"/>
            <a:ext cx="7467120" cy="426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239840" y="733680"/>
            <a:ext cx="7686360" cy="424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1949400" y="1086120"/>
            <a:ext cx="6267240" cy="3543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811440" y="462240"/>
            <a:ext cx="8543520" cy="479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968400" y="595440"/>
            <a:ext cx="8229240" cy="452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2023-02-27T18:39:43Z</dcterms:created>
  <dc:creator/>
  <dc:description/>
  <dc:language>en-US</dc:language>
  <cp:lastModifiedBy/>
  <dcterms:modified xsi:type="dcterms:W3CDTF">2023-02-27T19:07:08Z</dcterms:modified>
  <cp:revision>8</cp:revision>
  <dc:subject/>
  <dc:title/>
</cp:coreProperties>
</file>