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3FE14E-9DA4-46C3-AAF2-BB4A2BB6BB1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4DB7D9-D224-40AC-B970-B8432F430A8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F96613-DB8F-4727-9240-1ACD3C7C988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38476C-A0B0-4D37-9CE6-F36A514F522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52E780-1E44-4B0A-B57F-4E45492AAFE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2ABD2D-0302-4BC2-B007-6FBAA6B284C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D7ABA9-E3BE-41DE-92FB-BB0832203A7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8825FA-8FD2-4743-BE36-5DBC2067352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C2536B-9590-42A5-946A-076F49ECAB6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34C22E-1917-4D5B-B727-27FB464BA9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08F0BE-29B4-4CBD-86C8-557D7750DD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8E1309-8714-4143-BF83-97753C05666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k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d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x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f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4CA1B4-8281-4933-9BDF-ACD872CBADA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490680" y="309960"/>
            <a:ext cx="9153000" cy="503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457200" y="143280"/>
            <a:ext cx="9124560" cy="511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581040" y="967320"/>
            <a:ext cx="8972280" cy="442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594000" y="469080"/>
            <a:ext cx="9019800" cy="475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504360" y="0"/>
            <a:ext cx="9143640" cy="5200200"/>
          </a:xfrm>
          <a:prstGeom prst="rect">
            <a:avLst/>
          </a:prstGeom>
          <a:ln w="0">
            <a:noFill/>
          </a:ln>
        </p:spPr>
      </p:pic>
      <p:sp>
        <p:nvSpPr>
          <p:cNvPr id="43" name=""/>
          <p:cNvSpPr txBox="1"/>
          <p:nvPr/>
        </p:nvSpPr>
        <p:spPr>
          <a:xfrm>
            <a:off x="3886200" y="5257800"/>
            <a:ext cx="23234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Borrar código muerto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618480" y="51120"/>
            <a:ext cx="9134280" cy="5124240"/>
          </a:xfrm>
          <a:prstGeom prst="rect">
            <a:avLst/>
          </a:prstGeom>
          <a:ln w="0">
            <a:noFill/>
          </a:ln>
        </p:spPr>
      </p:pic>
      <p:sp>
        <p:nvSpPr>
          <p:cNvPr id="45" name=""/>
          <p:cNvSpPr txBox="1"/>
          <p:nvPr/>
        </p:nvSpPr>
        <p:spPr>
          <a:xfrm>
            <a:off x="914400" y="5175360"/>
            <a:ext cx="86868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latin typeface="Arial"/>
              </a:rPr>
              <a:t>AOT</a:t>
            </a:r>
            <a:r>
              <a:rPr b="0" lang="en-US" sz="1800" spc="-1" strike="noStrike">
                <a:latin typeface="Arial"/>
              </a:rPr>
              <a:t> Compilar y anailizar antes de tiempo vs JIT compila en tiempo de ejecución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500040" y="43560"/>
            <a:ext cx="9134280" cy="506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514440" y="467280"/>
            <a:ext cx="9105480" cy="4723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538200" y="886320"/>
            <a:ext cx="9057960" cy="388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543240" y="1176840"/>
            <a:ext cx="9048240" cy="330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547920" y="343440"/>
            <a:ext cx="9038880" cy="497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533520" y="329040"/>
            <a:ext cx="9067320" cy="500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2023-02-27T18:39:43Z</dcterms:created>
  <dc:creator/>
  <dc:description/>
  <dc:language>en-US</dc:language>
  <cp:lastModifiedBy/>
  <dcterms:modified xsi:type="dcterms:W3CDTF">2023-03-23T07:34:30Z</dcterms:modified>
  <cp:revision>10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