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8.png" ContentType="image/png"/>
  <Override PartName="/ppt/media/image9.png" ContentType="image/pn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0077450" cy="5668963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102B700-A5C8-443C-8A45-0736F6EC251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91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906912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3640" y="3043440"/>
            <a:ext cx="906912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A9ADF2E-5C87-4BE8-9D2A-79D73A8A20C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91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3640" y="3043440"/>
            <a:ext cx="442548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0880" y="3043440"/>
            <a:ext cx="442548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CC79AED-688B-43DD-A27B-7A82F7761F7D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91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291996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0120" y="1326240"/>
            <a:ext cx="291996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6240" y="1326240"/>
            <a:ext cx="291996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3640" y="3043440"/>
            <a:ext cx="291996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0120" y="3043440"/>
            <a:ext cx="291996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6240" y="3043440"/>
            <a:ext cx="291996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157764E-089A-44C5-BA6A-440ACAD8EE83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91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3640" y="1326240"/>
            <a:ext cx="906912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BD2FE80-3D7A-4392-BA5F-1B2E35FE001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91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906912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529391A-FE30-4304-8B4B-A068F782271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91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2290E82-9BFA-41DA-AFA0-94264C82A6B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91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501E7E6-230F-444E-A8D2-AB61A66A777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3640" y="226080"/>
            <a:ext cx="9069120" cy="4386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A7974C4-05C7-4051-B956-263691C20FC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91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3640" y="3043440"/>
            <a:ext cx="442548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79C40AA-2893-4A2B-A043-521AE96DB35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91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0880" y="3043440"/>
            <a:ext cx="442548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D16B3BB-B981-4053-8911-3DF73CC9B51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91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3640" y="3043440"/>
            <a:ext cx="906912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CC59A69-D7C0-4126-8F68-9A09C7B5B0C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445920" y="5163840"/>
            <a:ext cx="3192840" cy="38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7224480" y="5163840"/>
            <a:ext cx="2346120" cy="38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743EE97-5706-415D-949A-41D8785D043B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503640" y="5163840"/>
            <a:ext cx="2346120" cy="38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91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503640" y="1326240"/>
            <a:ext cx="906912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" descr=""/>
          <p:cNvPicPr/>
          <p:nvPr/>
        </p:nvPicPr>
        <p:blipFill>
          <a:blip r:embed="rId1"/>
          <a:stretch/>
        </p:blipFill>
        <p:spPr>
          <a:xfrm>
            <a:off x="0" y="0"/>
            <a:ext cx="10077480" cy="5668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" descr=""/>
          <p:cNvPicPr/>
          <p:nvPr/>
        </p:nvPicPr>
        <p:blipFill>
          <a:blip r:embed="rId1"/>
          <a:stretch/>
        </p:blipFill>
        <p:spPr>
          <a:xfrm>
            <a:off x="685800" y="790920"/>
            <a:ext cx="8496000" cy="4009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" descr=""/>
          <p:cNvPicPr/>
          <p:nvPr/>
        </p:nvPicPr>
        <p:blipFill>
          <a:blip r:embed="rId1"/>
          <a:stretch/>
        </p:blipFill>
        <p:spPr>
          <a:xfrm>
            <a:off x="878040" y="1390680"/>
            <a:ext cx="8372160" cy="4123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" descr=""/>
          <p:cNvPicPr/>
          <p:nvPr/>
        </p:nvPicPr>
        <p:blipFill>
          <a:blip r:embed="rId1"/>
          <a:stretch/>
        </p:blipFill>
        <p:spPr>
          <a:xfrm>
            <a:off x="773280" y="228600"/>
            <a:ext cx="8581680" cy="5371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" descr=""/>
          <p:cNvPicPr/>
          <p:nvPr/>
        </p:nvPicPr>
        <p:blipFill>
          <a:blip r:embed="rId1"/>
          <a:stretch/>
        </p:blipFill>
        <p:spPr>
          <a:xfrm>
            <a:off x="1143000" y="790920"/>
            <a:ext cx="8334000" cy="4238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" descr=""/>
          <p:cNvPicPr/>
          <p:nvPr/>
        </p:nvPicPr>
        <p:blipFill>
          <a:blip r:embed="rId1"/>
          <a:stretch/>
        </p:blipFill>
        <p:spPr>
          <a:xfrm>
            <a:off x="1143000" y="743400"/>
            <a:ext cx="8286480" cy="4057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" descr=""/>
          <p:cNvPicPr/>
          <p:nvPr/>
        </p:nvPicPr>
        <p:blipFill>
          <a:blip r:embed="rId1"/>
          <a:stretch/>
        </p:blipFill>
        <p:spPr>
          <a:xfrm>
            <a:off x="619560" y="685800"/>
            <a:ext cx="8524440" cy="4000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" descr=""/>
          <p:cNvPicPr/>
          <p:nvPr/>
        </p:nvPicPr>
        <p:blipFill>
          <a:blip r:embed="rId1"/>
          <a:stretch/>
        </p:blipFill>
        <p:spPr>
          <a:xfrm>
            <a:off x="844560" y="841320"/>
            <a:ext cx="8438760" cy="4142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" descr=""/>
          <p:cNvPicPr/>
          <p:nvPr/>
        </p:nvPicPr>
        <p:blipFill>
          <a:blip r:embed="rId1"/>
          <a:stretch/>
        </p:blipFill>
        <p:spPr>
          <a:xfrm>
            <a:off x="806400" y="648000"/>
            <a:ext cx="8515080" cy="4152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" descr=""/>
          <p:cNvPicPr/>
          <p:nvPr/>
        </p:nvPicPr>
        <p:blipFill>
          <a:blip r:embed="rId1"/>
          <a:stretch/>
        </p:blipFill>
        <p:spPr>
          <a:xfrm>
            <a:off x="857520" y="438480"/>
            <a:ext cx="8515080" cy="4133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" descr=""/>
          <p:cNvPicPr/>
          <p:nvPr/>
        </p:nvPicPr>
        <p:blipFill>
          <a:blip r:embed="rId1"/>
          <a:stretch/>
        </p:blipFill>
        <p:spPr>
          <a:xfrm>
            <a:off x="914400" y="457200"/>
            <a:ext cx="8496000" cy="4086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667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2023-03-21T08:39:36Z</dcterms:created>
  <dc:creator/>
  <dc:description/>
  <dc:language>en-US</dc:language>
  <cp:lastModifiedBy/>
  <dcterms:modified xsi:type="dcterms:W3CDTF">2023-03-22T13:00:18Z</dcterms:modified>
  <cp:revision>22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