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F10D16-67B5-4417-BBC4-753B983D83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78D1F2-45F2-4B5F-A065-D00EFA08E5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0B13DB-0C56-4DB0-AC66-C7B7AF8B1A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0636F1-818C-4217-ACF3-914E578847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28BF30-945C-44C2-8FFB-61B20B43FE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780564-3C44-42E6-AD3E-AC5089FF1E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11B40E-C828-4F60-AC39-77D8F44783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4C1B0D-F7AA-430F-A9F3-CEDAA31361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76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804E96-3DAC-4614-8AA5-54DEAED964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756840-BACF-4C2C-812B-2933D40B71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A00A34-90B8-4DC6-8B4D-A509D10DEA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C40D61-1609-44EA-BC27-192FAE68FB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6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5920" y="516384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4480" y="516384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C21786-2264-4E8E-8EF9-90F470504AF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3640" y="516384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647080" y="1142640"/>
            <a:ext cx="4893480" cy="27417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1370880" y="4169880"/>
            <a:ext cx="700812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Todo es un bloque donde todo esta junto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Escalarla no es facil y nada barato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Para desplegar un cambio, hay que desplegar la aplicación entera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113000" y="685440"/>
            <a:ext cx="1629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MONOLITICA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800" y="1080"/>
            <a:ext cx="10073520" cy="566676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8226360" y="4341960"/>
            <a:ext cx="1849320" cy="1325880"/>
          </a:xfrm>
          <a:prstGeom prst="rect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1240" y="1371240"/>
            <a:ext cx="10054080" cy="233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1520" y="2285280"/>
            <a:ext cx="10075320" cy="154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160" y="1504800"/>
            <a:ext cx="10075320" cy="213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56840" y="914040"/>
            <a:ext cx="9140040" cy="434196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/>
          <p:nvPr/>
        </p:nvSpPr>
        <p:spPr>
          <a:xfrm>
            <a:off x="221040" y="187920"/>
            <a:ext cx="959724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EJEMPLO: ARQUITECTURA POR CAPAS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351720" y="494280"/>
            <a:ext cx="9245160" cy="451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456840" y="808920"/>
            <a:ext cx="8911440" cy="352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0" y="1364760"/>
            <a:ext cx="10054080" cy="241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180440" y="228240"/>
            <a:ext cx="8025120" cy="542808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74" name=""/>
              <p:cNvSpPr txBox="1"/>
              <p:nvPr/>
            </p:nvSpPr>
            <p:spPr>
              <a:xfrm>
                <a:off x="4833360" y="2391120"/>
                <a:ext cx="71892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75" name=""/>
          <p:cNvSpPr/>
          <p:nvPr/>
        </p:nvSpPr>
        <p:spPr>
          <a:xfrm>
            <a:off x="8454600" y="3885120"/>
            <a:ext cx="913680" cy="178308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279160" y="1046520"/>
            <a:ext cx="5845320" cy="306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228240" y="3656520"/>
            <a:ext cx="959724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Desarrollas una aplicación como un conjunto de servicios pequeños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Cada microservicio corre en su propio proceso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Si los microservicios necesitan comunicarse, lo hacen con mecanismos muy livianos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Se desarrollan alrededor de las necesidades del negocio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Tiene que estar soportadas por un proceso de despliegue automático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137840" y="339120"/>
            <a:ext cx="20314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MICROSERVICIO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656800" y="771480"/>
            <a:ext cx="4759920" cy="265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2040" y="65880"/>
            <a:ext cx="10076400" cy="52804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0" y="3543480"/>
            <a:ext cx="10076400" cy="183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228240" y="685440"/>
            <a:ext cx="959724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No hablar de microservicio como termino sino como ‘componente de servicio’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Un componente es una unidad o pieza de software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Un servicio es un componente que tiene conectividad externa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3427560" y="228240"/>
            <a:ext cx="297036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Componente de Servicio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28600" y="1756800"/>
            <a:ext cx="9203040" cy="30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 lógica, la parte más importante de la aplicación, debe estar en los microservicios.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1 - Componente de servicio puede ser uno o más  módulos que cumplen una funcionalidad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específica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Ejemplo un servicio que se encargue de autenticar usuarios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2 - Puede ser una porción o subsistema de una aplicación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Ejemplo un módulo de gestión de usuarios, que tenga funcionalidades como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autenticación, cambio de contraseña, registro de usuarios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3 - Mecanismo de comunicación livianos (Servicios inteligentes, conexiones brutas)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SOAP (Arquitecturas orientadas a servicios)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213840" y="907560"/>
            <a:ext cx="9597240" cy="26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4 - Los microservicios van más alla de lo tecnológico e involucran aspectos de negocio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Ley de Conway: Una empresa que va a crear un software va a producir un diseño cuya estructura es igual a como está organizada la empresa. Frontend, UI, UX, Backend, DBA…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Los equipo son dueños de los microservicios por completo, desde la parte de la interfaz que consume el microservicio hasta la parte del acceso a datos. Tanto en funcionalidad como estructura. Diseño y llevarlo a ambiente de producción.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 – Automatización de la infraestructura: integración continua o entrega continua.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228240" y="685800"/>
            <a:ext cx="959724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1. Topología basada en API REST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API Twitter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150800" y="228600"/>
            <a:ext cx="152352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TOPOLOGÍAS</a:t>
            </a:r>
            <a:endParaRPr b="1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60840" y="1236240"/>
            <a:ext cx="4826520" cy="268452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027040" y="1200240"/>
            <a:ext cx="4826520" cy="271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228240" y="456840"/>
            <a:ext cx="9597240" cy="23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2. Topología basada en Aplicación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 aplicación que accede a los microservicios normalmente es una aplicación que tú mismo has desarrollado, es decir es una aplicación de tu ecosistema. Y esa apliación se conecta directamente a tus microservicios.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 utiliza en aplicaciones pequeñas y medianas.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Los microservicios son un poco más grandes y robustos.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456640" y="2926080"/>
            <a:ext cx="4855320" cy="27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221040" y="187920"/>
            <a:ext cx="9597240" cy="26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3. Topología basada en mensajería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 se interactua atraves de REST si no a traves de Broker de mensajeria  o una cola.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Una aplicación se encarga de acceder a la cola y cada vez que los usuarios realizan solicitudes a esta aplicación, la aplicación coloca un mensaje en la cola y esa cola luego se encarga de redirigir ese mensaje al microservicio correspondiente y luego devolver la respuesta.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Uso aplicaciones grandes, para tener mayor control en la capa de transporte. (funcionalidades de encolamiento, monitereo, asincrono).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466560" y="2973240"/>
            <a:ext cx="4788720" cy="270360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258520" y="2954520"/>
            <a:ext cx="4817160" cy="271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411840" y="228600"/>
            <a:ext cx="827496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FORMA RECOMENDADA PARA DEFINIR MICROSERVICIOS</a:t>
            </a:r>
            <a:endParaRPr b="1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66920" y="1142640"/>
            <a:ext cx="8901360" cy="340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686880" y="624240"/>
            <a:ext cx="8597160" cy="389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2023-03-21T08:39:36Z</dcterms:created>
  <dc:creator/>
  <dc:description/>
  <dc:language>en-US</dc:language>
  <cp:lastModifiedBy/>
  <dcterms:modified xsi:type="dcterms:W3CDTF">2023-03-21T22:32:48Z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