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547D35-3C28-4FA0-8208-F41CD93CA4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02A6CD-B88D-47E5-BAE6-12D1969D87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19CB04-8D1E-457A-8AE7-C28551E03D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6551FA-A54E-427C-BA86-10B17D51A8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F8D5B2-9177-46C8-B9C0-2CFBB4C9BA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31FEAA-8467-47C9-837F-6BF53AECFE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C6E75E-EE51-43BF-AB5F-50DB327C81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4C8C18-F167-4A12-9DC0-AF6CB3B6E9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419F16-ACBF-4B28-9400-98680A0797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9955E8-606D-42AE-A582-4F206480EE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C7167A-1740-434F-BAA3-8F262964C9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88C7B6-AEE7-4011-A1E7-D207BFA793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5553152-2CEB-477D-AB4E-6FB16F2CD20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987480" y="804960"/>
            <a:ext cx="8191080" cy="41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06560" y="838440"/>
            <a:ext cx="8152920" cy="403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016280" y="800280"/>
            <a:ext cx="81338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025640" y="819360"/>
            <a:ext cx="8115120" cy="407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020960" y="804960"/>
            <a:ext cx="8124480" cy="41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016280" y="838440"/>
            <a:ext cx="8133840" cy="403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87480" y="814680"/>
            <a:ext cx="819108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001880" y="829080"/>
            <a:ext cx="8162640" cy="40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997200" y="814680"/>
            <a:ext cx="817200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006560" y="781200"/>
            <a:ext cx="8152920" cy="415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982800" y="795600"/>
            <a:ext cx="8200800" cy="41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97200" y="810000"/>
            <a:ext cx="8172000" cy="409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001880" y="814680"/>
            <a:ext cx="816264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992160" y="814680"/>
            <a:ext cx="818172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992160" y="829080"/>
            <a:ext cx="8181720" cy="40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01880" y="810000"/>
            <a:ext cx="8162640" cy="409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006560" y="795600"/>
            <a:ext cx="8152920" cy="41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001880" y="800280"/>
            <a:ext cx="81626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06560" y="733680"/>
            <a:ext cx="8152920" cy="424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68480" y="733680"/>
            <a:ext cx="8029080" cy="424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011240" y="695520"/>
            <a:ext cx="8143560" cy="43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06560" y="804960"/>
            <a:ext cx="8152920" cy="41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2023-02-20T12:43:41Z</dcterms:created>
  <dc:creator/>
  <dc:description/>
  <dc:language>en-US</dc:language>
  <cp:lastModifiedBy/>
  <dcterms:modified xsi:type="dcterms:W3CDTF">2023-02-20T15:24:55Z</dcterms:modified>
  <cp:revision>10</cp:revision>
  <dc:subject/>
  <dc:title/>
</cp:coreProperties>
</file>