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E83F26-C0D8-4C45-BD31-597C120A09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B5060A-CBE7-4DC6-9158-3F013E4162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7C08A1-E678-449A-9004-5F16A59775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CF0E83-2847-40DB-8123-4AF5B2A686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5692B3-55C9-429A-BEF9-7FB299732A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9630DA-4FE4-40BD-8145-FB6586B563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8F6EAD-1859-4177-B765-32C5905DB6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85DB92-0BDA-4C50-8873-0E803D8B05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1DB365-B2D2-4588-87F8-AEFD1ED36C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917490-A27B-4961-BB92-314D544F15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BFA78B-A8F7-46F1-9C26-EF4FD0871A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E948F6-B5DE-41FD-9DD2-0FC22B760C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0AED4F-9D0F-46A1-B134-8F468FC5C1A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782640" y="624240"/>
            <a:ext cx="8600760" cy="446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797040" y="624240"/>
            <a:ext cx="8572320" cy="446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792360" y="452880"/>
            <a:ext cx="8581680" cy="480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792360" y="457560"/>
            <a:ext cx="8581680" cy="48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801720" y="447840"/>
            <a:ext cx="8562600" cy="481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787680" y="447840"/>
            <a:ext cx="8591040" cy="481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782640" y="457560"/>
            <a:ext cx="8600760" cy="48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801720" y="447840"/>
            <a:ext cx="8562600" cy="481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849600" y="476640"/>
            <a:ext cx="8467200" cy="47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2023-02-20T12:43:41Z</dcterms:created>
  <dc:creator/>
  <dc:description/>
  <dc:language>en-US</dc:language>
  <cp:lastModifiedBy/>
  <dcterms:modified xsi:type="dcterms:W3CDTF">2023-02-24T12:29:04Z</dcterms:modified>
  <cp:revision>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