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A60078-E5F1-4017-87D8-B92194C917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D18B47-3C49-4A7E-894B-E013E778BC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7C059C-34C4-40FA-BAB1-C2E8BD936B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222944-75CE-43BA-BCFF-412B02EADF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B10A7F-19AF-45B2-AE6E-17C0E22622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045F68-50B0-4823-918C-B6EF061D67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A77BFE-38BB-4C87-BDF5-8ED318CC4D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73792C-A0F2-4EC1-8C97-67023E5DC7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43748F-F177-42FD-AF71-33C6FCA7D4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63BFD0-ACA0-4D93-A57E-0C8337D0D8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35DA0B-C82D-48CA-853C-7F9C35A949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EE7698-720C-4845-9E77-A24EC999E9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6FA5E4-3E0F-44C3-A2F4-63AC788DB82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363680" y="995760"/>
            <a:ext cx="7438680" cy="372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49640" y="995760"/>
            <a:ext cx="7467120" cy="372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2023-02-20T12:43:41Z</dcterms:created>
  <dc:creator/>
  <dc:description/>
  <dc:language>en-US</dc:language>
  <cp:lastModifiedBy/>
  <dcterms:modified xsi:type="dcterms:W3CDTF">2023-02-20T22:02:19Z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