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FA2F78-EAE2-43EB-A84E-4DE7522403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6CE301-FC97-42FB-A7FF-6718ACE6D2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7F5F1D-5F0A-4EDB-9AF1-8578D946FF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A675CE-6C1F-4C95-8AB3-F42A345AC4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50E9E-D60D-4AF4-BDA3-5F7BBF05D0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62A052-459A-42BC-B76E-C609C64A3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C7011-759C-47BD-9F67-D1B303288D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83B61-8386-45B4-8775-33C7A0A16A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913FE-7D3F-4717-B83E-F6FA4403DF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52E8E-67FA-4285-9A5E-DA53A31393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E3F4D-FA5D-4127-9591-2B21A0A0C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71934F-6B80-4971-AF5E-61F5C76980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10059BB-7957-4021-9726-042A5E91B1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01880" y="928800"/>
            <a:ext cx="8162640" cy="38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01880" y="924120"/>
            <a:ext cx="8162640" cy="386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40040" y="700200"/>
            <a:ext cx="8086320" cy="43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2023-02-18T11:41:35Z</dcterms:created>
  <dc:creator/>
  <dc:description/>
  <dc:language>en-US</dc:language>
  <cp:lastModifiedBy/>
  <dcterms:modified xsi:type="dcterms:W3CDTF">2023-02-18T11:47:16Z</dcterms:modified>
  <cp:revision>2</cp:revision>
  <dc:subject/>
  <dc:title/>
</cp:coreProperties>
</file>