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ADB31-4738-4988-B6C9-FFD30A0E94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C33F0-AD96-4441-96DE-D1EA89BCC6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2A457-FD12-4B26-9B8F-556B05616B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C38F1-84D0-461A-92D7-296CF50E0B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D07E3-81A6-47B3-8667-D1377896C2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FFABA-6E4E-4F76-9BC3-6BCB3CC8F1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ACE4B-042E-4A10-ABBF-8C3DA0299E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44D6CB-E7BF-44A5-8E76-B96E20A6A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DD9DC6-482B-48F4-B5DC-1665EC596F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494D1-A76A-4AF8-966E-11043ED99E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39AF18-9FBD-4050-9D40-BD47223B51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F0A0A-A0F5-4BA2-BECD-9E3A395F8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6CC856-7672-4EFF-9F39-B8A7BC0F70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97160" y="829080"/>
            <a:ext cx="737208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8080" y="814680"/>
            <a:ext cx="741024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92480" y="824040"/>
            <a:ext cx="7381440" cy="40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392480" y="829080"/>
            <a:ext cx="738144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97160" y="852840"/>
            <a:ext cx="7372080" cy="40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392480" y="814680"/>
            <a:ext cx="738144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97160" y="833760"/>
            <a:ext cx="7372080" cy="40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2023-02-20T12:43:41Z</dcterms:created>
  <dc:creator/>
  <dc:description/>
  <dc:language>en-US</dc:language>
  <cp:lastModifiedBy/>
  <dcterms:modified xsi:type="dcterms:W3CDTF">2023-02-23T22:46:45Z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