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be53f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be53f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be53fa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be53fa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c6f222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c6f222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14eb3fb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14eb3fb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Interceptors con axios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301400" y="2294125"/>
            <a:ext cx="820800" cy="799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93500" y="2347500"/>
            <a:ext cx="820800" cy="799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 flipH="1">
            <a:off x="1267600" y="1872925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Frontend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21800" y="1924825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Backend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2314700" y="2966150"/>
            <a:ext cx="4450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14700" y="2508950"/>
            <a:ext cx="4450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4258988" y="2215475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58988" y="2901275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Response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491900" y="2277250"/>
            <a:ext cx="820800" cy="799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31300" y="2277250"/>
            <a:ext cx="820800" cy="799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 flipH="1">
            <a:off x="1491900" y="1870200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Frontend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831300" y="1870200"/>
            <a:ext cx="8208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Backend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 rot="10800000">
            <a:off x="2505100" y="2949200"/>
            <a:ext cx="13290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05200" y="2492075"/>
            <a:ext cx="1343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2815163" y="2239500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815163" y="2904000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Response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099300" y="2277250"/>
            <a:ext cx="820800" cy="7995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032250" y="1870200"/>
            <a:ext cx="9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Interceptor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82163" y="2239500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5172200" y="2492075"/>
            <a:ext cx="1343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5482163" y="2904000"/>
            <a:ext cx="8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Response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5172100" y="2949200"/>
            <a:ext cx="13290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Dependencias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axios</a:t>
            </a:r>
            <a:endParaRPr sz="12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 de </a:t>
            </a:r>
            <a:r>
              <a:rPr lang="en"/>
              <a:t>Autenticación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Interceptor en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Mutación de request adicionando de </a:t>
            </a:r>
            <a:r>
              <a:rPr lang="en"/>
              <a:t>parámetro</a:t>
            </a:r>
            <a:r>
              <a:rPr lang="en"/>
              <a:t>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Interceptor en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Mutación de response para el control de errores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