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1fb9fcf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1fb9fcf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1fb9fcf3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1fb9fcf3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1fb9fcf3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1fb9fcf3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1fb9fcf3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1fb9fcf3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 Cúal es el problema 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D6D6D"/>
                </a:solidFill>
              </a:rPr>
              <a:t>Muchas veces es necesario pasar datos a través de los componentes por props. </a:t>
            </a:r>
            <a:endParaRPr sz="1700">
              <a:solidFill>
                <a:srgbClr val="6D6D6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6D6D6D"/>
                </a:solidFill>
              </a:rPr>
              <a:t>El problema surge cuando esos datos se requieren en muchos componentes y en diferentes niveles de la aplicación.</a:t>
            </a:r>
            <a:endParaRPr sz="1700">
              <a:solidFill>
                <a:srgbClr val="6D6D6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se debe utilizar?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D6D6D"/>
                </a:solidFill>
              </a:rPr>
              <a:t>Context provee una forma de pasar datos a través del árbol de componentes sin tener que pasar </a:t>
            </a:r>
            <a:r>
              <a:rPr lang="en" sz="1700" i="1">
                <a:solidFill>
                  <a:srgbClr val="6D6D6D"/>
                </a:solidFill>
              </a:rPr>
              <a:t>props</a:t>
            </a:r>
            <a:r>
              <a:rPr lang="en" sz="1700">
                <a:solidFill>
                  <a:srgbClr val="6D6D6D"/>
                </a:solidFill>
              </a:rPr>
              <a:t> manualmente en cada nivel.</a:t>
            </a:r>
            <a:endParaRPr sz="1700">
              <a:solidFill>
                <a:srgbClr val="6D6D6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props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80775"/>
            <a:ext cx="8520600" cy="3416400"/>
          </a:xfrm>
          <a:prstGeom prst="rect">
            <a:avLst/>
          </a:prstGeom>
          <a:solidFill>
            <a:srgbClr val="282C37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4" name="Google Shape;74;p16"/>
          <p:cNvSpPr/>
          <p:nvPr/>
        </p:nvSpPr>
        <p:spPr>
          <a:xfrm flipH="1">
            <a:off x="1540650" y="2894225"/>
            <a:ext cx="1047000" cy="2334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Component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 flipH="1">
            <a:off x="3902225" y="2087125"/>
            <a:ext cx="1047000" cy="23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Component</a:t>
            </a:r>
            <a:endParaRPr sz="1000"/>
          </a:p>
        </p:txBody>
      </p:sp>
      <p:sp>
        <p:nvSpPr>
          <p:cNvPr id="76" name="Google Shape;76;p16"/>
          <p:cNvSpPr/>
          <p:nvPr/>
        </p:nvSpPr>
        <p:spPr>
          <a:xfrm flipH="1">
            <a:off x="3927300" y="2894213"/>
            <a:ext cx="1047000" cy="2334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Component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 flipH="1">
            <a:off x="6145575" y="2894225"/>
            <a:ext cx="1047000" cy="233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Component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 flipH="1">
            <a:off x="1540650" y="3399925"/>
            <a:ext cx="1047000" cy="2334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Component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 flipH="1">
            <a:off x="6145575" y="3399925"/>
            <a:ext cx="1047000" cy="2334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Component</a:t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 rot="10800000" flipH="1">
            <a:off x="4423775" y="2320525"/>
            <a:ext cx="3900" cy="3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6"/>
          <p:cNvCxnSpPr/>
          <p:nvPr/>
        </p:nvCxnSpPr>
        <p:spPr>
          <a:xfrm>
            <a:off x="2062200" y="2630125"/>
            <a:ext cx="46068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 flipH="1">
            <a:off x="2062200" y="2630125"/>
            <a:ext cx="390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6667125" y="2630125"/>
            <a:ext cx="390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4" name="Google Shape;84;p16"/>
          <p:cNvCxnSpPr/>
          <p:nvPr/>
        </p:nvCxnSpPr>
        <p:spPr>
          <a:xfrm flipH="1">
            <a:off x="4423775" y="2630125"/>
            <a:ext cx="390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5" name="Google Shape;85;p16"/>
          <p:cNvCxnSpPr/>
          <p:nvPr/>
        </p:nvCxnSpPr>
        <p:spPr>
          <a:xfrm flipH="1">
            <a:off x="2062200" y="3135825"/>
            <a:ext cx="390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6" name="Google Shape;86;p16"/>
          <p:cNvCxnSpPr/>
          <p:nvPr/>
        </p:nvCxnSpPr>
        <p:spPr>
          <a:xfrm flipH="1">
            <a:off x="6667125" y="3135825"/>
            <a:ext cx="390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7" name="Google Shape;87;p16"/>
          <p:cNvSpPr txBox="1"/>
          <p:nvPr/>
        </p:nvSpPr>
        <p:spPr>
          <a:xfrm>
            <a:off x="2062200" y="2640625"/>
            <a:ext cx="47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props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667125" y="2596525"/>
            <a:ext cx="47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props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062200" y="3102225"/>
            <a:ext cx="47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props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671025" y="3102225"/>
            <a:ext cx="47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props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475225" y="2596525"/>
            <a:ext cx="47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props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context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78770"/>
            <a:ext cx="8520600" cy="3416400"/>
          </a:xfrm>
          <a:prstGeom prst="rect">
            <a:avLst/>
          </a:prstGeom>
          <a:solidFill>
            <a:srgbClr val="282C37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98" name="Google Shape;98;p17"/>
          <p:cNvSpPr/>
          <p:nvPr/>
        </p:nvSpPr>
        <p:spPr>
          <a:xfrm flipH="1">
            <a:off x="1540650" y="2894225"/>
            <a:ext cx="1047000" cy="2334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Component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 flipH="1">
            <a:off x="3902225" y="2087125"/>
            <a:ext cx="1047000" cy="23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Component</a:t>
            </a:r>
            <a:endParaRPr sz="1000"/>
          </a:p>
        </p:txBody>
      </p:sp>
      <p:sp>
        <p:nvSpPr>
          <p:cNvPr id="100" name="Google Shape;100;p17"/>
          <p:cNvSpPr/>
          <p:nvPr/>
        </p:nvSpPr>
        <p:spPr>
          <a:xfrm flipH="1">
            <a:off x="3927300" y="2894213"/>
            <a:ext cx="1047000" cy="2334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Component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6145575" y="2894225"/>
            <a:ext cx="1047000" cy="233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Component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 flipH="1">
            <a:off x="1540650" y="3399925"/>
            <a:ext cx="1047000" cy="2334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Component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flipH="1">
            <a:off x="6145575" y="3399925"/>
            <a:ext cx="1047000" cy="2334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Component</a:t>
            </a:r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 rot="10800000" flipH="1">
            <a:off x="4423775" y="2320525"/>
            <a:ext cx="3900" cy="3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2062200" y="2630125"/>
            <a:ext cx="46068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/>
          <p:nvPr/>
        </p:nvCxnSpPr>
        <p:spPr>
          <a:xfrm flipH="1">
            <a:off x="2062200" y="2630125"/>
            <a:ext cx="390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7" name="Google Shape;107;p17"/>
          <p:cNvCxnSpPr/>
          <p:nvPr/>
        </p:nvCxnSpPr>
        <p:spPr>
          <a:xfrm flipH="1">
            <a:off x="6667125" y="2630125"/>
            <a:ext cx="390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8" name="Google Shape;108;p17"/>
          <p:cNvCxnSpPr/>
          <p:nvPr/>
        </p:nvCxnSpPr>
        <p:spPr>
          <a:xfrm flipH="1">
            <a:off x="4423775" y="2630125"/>
            <a:ext cx="390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9" name="Google Shape;109;p17"/>
          <p:cNvCxnSpPr/>
          <p:nvPr/>
        </p:nvCxnSpPr>
        <p:spPr>
          <a:xfrm flipH="1">
            <a:off x="2062200" y="3135825"/>
            <a:ext cx="390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7"/>
          <p:cNvCxnSpPr/>
          <p:nvPr/>
        </p:nvCxnSpPr>
        <p:spPr>
          <a:xfrm flipH="1">
            <a:off x="6667125" y="3135825"/>
            <a:ext cx="3900" cy="2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1" name="Google Shape;111;p17"/>
          <p:cNvSpPr/>
          <p:nvPr/>
        </p:nvSpPr>
        <p:spPr>
          <a:xfrm flipH="1">
            <a:off x="6224275" y="1447125"/>
            <a:ext cx="1047000" cy="233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Provider</a:t>
            </a:r>
            <a:endParaRPr sz="1000"/>
          </a:p>
        </p:txBody>
      </p:sp>
      <p:sp>
        <p:nvSpPr>
          <p:cNvPr id="112" name="Google Shape;112;p17"/>
          <p:cNvSpPr/>
          <p:nvPr/>
        </p:nvSpPr>
        <p:spPr>
          <a:xfrm flipH="1">
            <a:off x="7475650" y="1447125"/>
            <a:ext cx="1047000" cy="233400"/>
          </a:xfrm>
          <a:prstGeom prst="rect">
            <a:avLst/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Context</a:t>
            </a:r>
            <a:endParaRPr sz="1000"/>
          </a:p>
        </p:txBody>
      </p:sp>
      <p:cxnSp>
        <p:nvCxnSpPr>
          <p:cNvPr id="113" name="Google Shape;113;p17"/>
          <p:cNvCxnSpPr>
            <a:stCxn id="103" idx="1"/>
            <a:endCxn id="112" idx="2"/>
          </p:cNvCxnSpPr>
          <p:nvPr/>
        </p:nvCxnSpPr>
        <p:spPr>
          <a:xfrm rot="10800000" flipH="1">
            <a:off x="7192575" y="1680625"/>
            <a:ext cx="806700" cy="183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4" name="Google Shape;114;p17"/>
          <p:cNvCxnSpPr>
            <a:stCxn id="111" idx="1"/>
            <a:endCxn id="112" idx="3"/>
          </p:cNvCxnSpPr>
          <p:nvPr/>
        </p:nvCxnSpPr>
        <p:spPr>
          <a:xfrm>
            <a:off x="7271275" y="1563825"/>
            <a:ext cx="20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Presentación en pantalla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Context</vt:lpstr>
      <vt:lpstr>¿ Cúal es el problema ?</vt:lpstr>
      <vt:lpstr>¿Por qué se debe utilizar?</vt:lpstr>
      <vt:lpstr>Uso de props</vt:lpstr>
      <vt:lpstr>Uso de 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cp:lastModifiedBy>u20171b294 (Gavilano Auris, Guillermo Giovanni)</cp:lastModifiedBy>
  <cp:revision>1</cp:revision>
  <dcterms:modified xsi:type="dcterms:W3CDTF">2022-03-07T15:37:34Z</dcterms:modified>
</cp:coreProperties>
</file>