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B732E-8B91-417E-B00B-EF6B081BAFD4}" v="11" dt="2021-07-30T23:07:51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488" y="-7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PARREIRA GOMES" userId="c3847b31-59ae-4786-90f3-9afad922f746" providerId="ADAL" clId="{B4AB732E-8B91-417E-B00B-EF6B081BAFD4}"/>
    <pc:docChg chg="undo custSel addSld delSld modSld">
      <pc:chgData name="GUILHERME PARREIRA GOMES" userId="c3847b31-59ae-4786-90f3-9afad922f746" providerId="ADAL" clId="{B4AB732E-8B91-417E-B00B-EF6B081BAFD4}" dt="2021-07-30T23:58:41.824" v="156" actId="20577"/>
      <pc:docMkLst>
        <pc:docMk/>
      </pc:docMkLst>
      <pc:sldChg chg="delSp modSp add mod">
        <pc:chgData name="GUILHERME PARREIRA GOMES" userId="c3847b31-59ae-4786-90f3-9afad922f746" providerId="ADAL" clId="{B4AB732E-8B91-417E-B00B-EF6B081BAFD4}" dt="2021-07-27T19:54:41.860" v="16" actId="478"/>
        <pc:sldMkLst>
          <pc:docMk/>
          <pc:sldMk cId="209414372" sldId="257"/>
        </pc:sldMkLst>
        <pc:cxnChg chg="mod">
          <ac:chgData name="GUILHERME PARREIRA GOMES" userId="c3847b31-59ae-4786-90f3-9afad922f746" providerId="ADAL" clId="{B4AB732E-8B91-417E-B00B-EF6B081BAFD4}" dt="2021-07-27T19:54:39.369" v="15" actId="14100"/>
          <ac:cxnSpMkLst>
            <pc:docMk/>
            <pc:sldMk cId="209414372" sldId="257"/>
            <ac:cxnSpMk id="7" creationId="{DB84FC71-D399-4E46-BDFF-EC99D9F641DC}"/>
          </ac:cxnSpMkLst>
        </pc:cxnChg>
        <pc:cxnChg chg="del mod">
          <ac:chgData name="GUILHERME PARREIRA GOMES" userId="c3847b31-59ae-4786-90f3-9afad922f746" providerId="ADAL" clId="{B4AB732E-8B91-417E-B00B-EF6B081BAFD4}" dt="2021-07-27T19:54:41.860" v="16" actId="478"/>
          <ac:cxnSpMkLst>
            <pc:docMk/>
            <pc:sldMk cId="209414372" sldId="257"/>
            <ac:cxnSpMk id="10" creationId="{CF4D0D53-FAF5-44A5-841E-166D173CC7FD}"/>
          </ac:cxnSpMkLst>
        </pc:cxnChg>
        <pc:cxnChg chg="mod">
          <ac:chgData name="GUILHERME PARREIRA GOMES" userId="c3847b31-59ae-4786-90f3-9afad922f746" providerId="ADAL" clId="{B4AB732E-8B91-417E-B00B-EF6B081BAFD4}" dt="2021-07-27T19:54:29.627" v="12" actId="14100"/>
          <ac:cxnSpMkLst>
            <pc:docMk/>
            <pc:sldMk cId="209414372" sldId="257"/>
            <ac:cxnSpMk id="13" creationId="{9D95AA8B-6E48-4B4B-BFE8-F0D27634FE45}"/>
          </ac:cxnSpMkLst>
        </pc:cxnChg>
      </pc:sldChg>
      <pc:sldChg chg="delSp add del mod">
        <pc:chgData name="GUILHERME PARREIRA GOMES" userId="c3847b31-59ae-4786-90f3-9afad922f746" providerId="ADAL" clId="{B4AB732E-8B91-417E-B00B-EF6B081BAFD4}" dt="2021-07-27T19:53:50.902" v="2" actId="47"/>
        <pc:sldMkLst>
          <pc:docMk/>
          <pc:sldMk cId="1270281224" sldId="257"/>
        </pc:sldMkLst>
        <pc:picChg chg="del">
          <ac:chgData name="GUILHERME PARREIRA GOMES" userId="c3847b31-59ae-4786-90f3-9afad922f746" providerId="ADAL" clId="{B4AB732E-8B91-417E-B00B-EF6B081BAFD4}" dt="2021-07-27T19:52:04.385" v="1" actId="478"/>
          <ac:picMkLst>
            <pc:docMk/>
            <pc:sldMk cId="1270281224" sldId="257"/>
            <ac:picMk id="5" creationId="{909EBE59-2A2C-410D-8C7F-376603021020}"/>
          </ac:picMkLst>
        </pc:picChg>
      </pc:sldChg>
      <pc:sldChg chg="addSp delSp modSp add mod">
        <pc:chgData name="GUILHERME PARREIRA GOMES" userId="c3847b31-59ae-4786-90f3-9afad922f746" providerId="ADAL" clId="{B4AB732E-8B91-417E-B00B-EF6B081BAFD4}" dt="2021-07-27T20:00:58.712" v="59" actId="207"/>
        <pc:sldMkLst>
          <pc:docMk/>
          <pc:sldMk cId="553868007" sldId="258"/>
        </pc:sldMkLst>
        <pc:spChg chg="add mod">
          <ac:chgData name="GUILHERME PARREIRA GOMES" userId="c3847b31-59ae-4786-90f3-9afad922f746" providerId="ADAL" clId="{B4AB732E-8B91-417E-B00B-EF6B081BAFD4}" dt="2021-07-27T20:00:58.712" v="59" actId="207"/>
          <ac:spMkLst>
            <pc:docMk/>
            <pc:sldMk cId="553868007" sldId="258"/>
            <ac:spMk id="15" creationId="{54B3C400-AF4E-474D-9757-FE3380DC114B}"/>
          </ac:spMkLst>
        </pc:spChg>
        <pc:picChg chg="add mod ord">
          <ac:chgData name="GUILHERME PARREIRA GOMES" userId="c3847b31-59ae-4786-90f3-9afad922f746" providerId="ADAL" clId="{B4AB732E-8B91-417E-B00B-EF6B081BAFD4}" dt="2021-07-27T19:58:35.384" v="27" actId="1076"/>
          <ac:picMkLst>
            <pc:docMk/>
            <pc:sldMk cId="553868007" sldId="258"/>
            <ac:picMk id="3" creationId="{48EB374F-C423-47C1-9038-005E909AACE4}"/>
          </ac:picMkLst>
        </pc:picChg>
        <pc:picChg chg="del">
          <ac:chgData name="GUILHERME PARREIRA GOMES" userId="c3847b31-59ae-4786-90f3-9afad922f746" providerId="ADAL" clId="{B4AB732E-8B91-417E-B00B-EF6B081BAFD4}" dt="2021-07-27T19:58:08.091" v="18" actId="478"/>
          <ac:picMkLst>
            <pc:docMk/>
            <pc:sldMk cId="553868007" sldId="258"/>
            <ac:picMk id="5" creationId="{909EBE59-2A2C-410D-8C7F-376603021020}"/>
          </ac:picMkLst>
        </pc:picChg>
        <pc:cxnChg chg="del mod">
          <ac:chgData name="GUILHERME PARREIRA GOMES" userId="c3847b31-59ae-4786-90f3-9afad922f746" providerId="ADAL" clId="{B4AB732E-8B91-417E-B00B-EF6B081BAFD4}" dt="2021-07-27T19:58:55.312" v="33" actId="478"/>
          <ac:cxnSpMkLst>
            <pc:docMk/>
            <pc:sldMk cId="553868007" sldId="258"/>
            <ac:cxnSpMk id="7" creationId="{DB84FC71-D399-4E46-BDFF-EC99D9F641DC}"/>
          </ac:cxnSpMkLst>
        </pc:cxnChg>
        <pc:cxnChg chg="mod">
          <ac:chgData name="GUILHERME PARREIRA GOMES" userId="c3847b31-59ae-4786-90f3-9afad922f746" providerId="ADAL" clId="{B4AB732E-8B91-417E-B00B-EF6B081BAFD4}" dt="2021-07-27T19:59:25.159" v="38" actId="14100"/>
          <ac:cxnSpMkLst>
            <pc:docMk/>
            <pc:sldMk cId="553868007" sldId="258"/>
            <ac:cxnSpMk id="13" creationId="{9D95AA8B-6E48-4B4B-BFE8-F0D27634FE45}"/>
          </ac:cxnSpMkLst>
        </pc:cxnChg>
        <pc:cxnChg chg="add mod">
          <ac:chgData name="GUILHERME PARREIRA GOMES" userId="c3847b31-59ae-4786-90f3-9afad922f746" providerId="ADAL" clId="{B4AB732E-8B91-417E-B00B-EF6B081BAFD4}" dt="2021-07-27T20:00:47.440" v="58" actId="14100"/>
          <ac:cxnSpMkLst>
            <pc:docMk/>
            <pc:sldMk cId="553868007" sldId="258"/>
            <ac:cxnSpMk id="14" creationId="{23306A07-2886-48E2-B340-66219BF262FA}"/>
          </ac:cxnSpMkLst>
        </pc:cxnChg>
      </pc:sldChg>
      <pc:sldChg chg="addSp delSp modSp add mod">
        <pc:chgData name="GUILHERME PARREIRA GOMES" userId="c3847b31-59ae-4786-90f3-9afad922f746" providerId="ADAL" clId="{B4AB732E-8B91-417E-B00B-EF6B081BAFD4}" dt="2021-07-30T22:58:45.513" v="82"/>
        <pc:sldMkLst>
          <pc:docMk/>
          <pc:sldMk cId="1367201712" sldId="259"/>
        </pc:sldMkLst>
        <pc:spChg chg="mod">
          <ac:chgData name="GUILHERME PARREIRA GOMES" userId="c3847b31-59ae-4786-90f3-9afad922f746" providerId="ADAL" clId="{B4AB732E-8B91-417E-B00B-EF6B081BAFD4}" dt="2021-07-27T20:06:37.245" v="78" actId="1076"/>
          <ac:spMkLst>
            <pc:docMk/>
            <pc:sldMk cId="1367201712" sldId="259"/>
            <ac:spMk id="15" creationId="{54B3C400-AF4E-474D-9757-FE3380DC114B}"/>
          </ac:spMkLst>
        </pc:spChg>
        <pc:picChg chg="del">
          <ac:chgData name="GUILHERME PARREIRA GOMES" userId="c3847b31-59ae-4786-90f3-9afad922f746" providerId="ADAL" clId="{B4AB732E-8B91-417E-B00B-EF6B081BAFD4}" dt="2021-07-27T20:05:22.074" v="61" actId="478"/>
          <ac:picMkLst>
            <pc:docMk/>
            <pc:sldMk cId="1367201712" sldId="259"/>
            <ac:picMk id="3" creationId="{48EB374F-C423-47C1-9038-005E909AACE4}"/>
          </ac:picMkLst>
        </pc:picChg>
        <pc:picChg chg="add mod ord">
          <ac:chgData name="GUILHERME PARREIRA GOMES" userId="c3847b31-59ae-4786-90f3-9afad922f746" providerId="ADAL" clId="{B4AB732E-8B91-417E-B00B-EF6B081BAFD4}" dt="2021-07-27T20:05:41.343" v="65" actId="1076"/>
          <ac:picMkLst>
            <pc:docMk/>
            <pc:sldMk cId="1367201712" sldId="259"/>
            <ac:picMk id="4" creationId="{D4041598-A31D-442A-B7C4-7CB8D5CB0CF4}"/>
          </ac:picMkLst>
        </pc:picChg>
        <pc:cxnChg chg="add del mod">
          <ac:chgData name="GUILHERME PARREIRA GOMES" userId="c3847b31-59ae-4786-90f3-9afad922f746" providerId="ADAL" clId="{B4AB732E-8B91-417E-B00B-EF6B081BAFD4}" dt="2021-07-30T22:58:45.513" v="82"/>
          <ac:cxnSpMkLst>
            <pc:docMk/>
            <pc:sldMk cId="1367201712" sldId="259"/>
            <ac:cxnSpMk id="7" creationId="{C3E5D64F-E519-43BC-99F6-CC7BD57B1B05}"/>
          </ac:cxnSpMkLst>
        </pc:cxnChg>
        <pc:cxnChg chg="add mod">
          <ac:chgData name="GUILHERME PARREIRA GOMES" userId="c3847b31-59ae-4786-90f3-9afad922f746" providerId="ADAL" clId="{B4AB732E-8B91-417E-B00B-EF6B081BAFD4}" dt="2021-07-27T20:06:25.605" v="75" actId="1076"/>
          <ac:cxnSpMkLst>
            <pc:docMk/>
            <pc:sldMk cId="1367201712" sldId="259"/>
            <ac:cxnSpMk id="9" creationId="{BCB0D905-41C5-45B9-9383-79AEC987A5EC}"/>
          </ac:cxnSpMkLst>
        </pc:cxnChg>
        <pc:cxnChg chg="mod">
          <ac:chgData name="GUILHERME PARREIRA GOMES" userId="c3847b31-59ae-4786-90f3-9afad922f746" providerId="ADAL" clId="{B4AB732E-8B91-417E-B00B-EF6B081BAFD4}" dt="2021-07-27T20:06:31.103" v="76" actId="14100"/>
          <ac:cxnSpMkLst>
            <pc:docMk/>
            <pc:sldMk cId="1367201712" sldId="259"/>
            <ac:cxnSpMk id="13" creationId="{9D95AA8B-6E48-4B4B-BFE8-F0D27634FE45}"/>
          </ac:cxnSpMkLst>
        </pc:cxnChg>
        <pc:cxnChg chg="mod">
          <ac:chgData name="GUILHERME PARREIRA GOMES" userId="c3847b31-59ae-4786-90f3-9afad922f746" providerId="ADAL" clId="{B4AB732E-8B91-417E-B00B-EF6B081BAFD4}" dt="2021-07-27T20:06:35.049" v="77" actId="1076"/>
          <ac:cxnSpMkLst>
            <pc:docMk/>
            <pc:sldMk cId="1367201712" sldId="259"/>
            <ac:cxnSpMk id="14" creationId="{23306A07-2886-48E2-B340-66219BF262FA}"/>
          </ac:cxnSpMkLst>
        </pc:cxnChg>
      </pc:sldChg>
      <pc:sldChg chg="addSp delSp modSp add mod">
        <pc:chgData name="GUILHERME PARREIRA GOMES" userId="c3847b31-59ae-4786-90f3-9afad922f746" providerId="ADAL" clId="{B4AB732E-8B91-417E-B00B-EF6B081BAFD4}" dt="2021-07-30T23:58:41.824" v="156" actId="20577"/>
        <pc:sldMkLst>
          <pc:docMk/>
          <pc:sldMk cId="4153454689" sldId="260"/>
        </pc:sldMkLst>
        <pc:spChg chg="add mod ord">
          <ac:chgData name="GUILHERME PARREIRA GOMES" userId="c3847b31-59ae-4786-90f3-9afad922f746" providerId="ADAL" clId="{B4AB732E-8B91-417E-B00B-EF6B081BAFD4}" dt="2021-07-30T23:05:35.113" v="137" actId="208"/>
          <ac:spMkLst>
            <pc:docMk/>
            <pc:sldMk cId="4153454689" sldId="260"/>
            <ac:spMk id="10" creationId="{5CDE05DC-3880-43D6-96C8-ACE7FFDC7CE3}"/>
          </ac:spMkLst>
        </pc:spChg>
        <pc:spChg chg="del">
          <ac:chgData name="GUILHERME PARREIRA GOMES" userId="c3847b31-59ae-4786-90f3-9afad922f746" providerId="ADAL" clId="{B4AB732E-8B91-417E-B00B-EF6B081BAFD4}" dt="2021-07-30T22:58:40.052" v="80" actId="478"/>
          <ac:spMkLst>
            <pc:docMk/>
            <pc:sldMk cId="4153454689" sldId="260"/>
            <ac:spMk id="15" creationId="{54B3C400-AF4E-474D-9757-FE3380DC114B}"/>
          </ac:spMkLst>
        </pc:spChg>
        <pc:spChg chg="add mod ord">
          <ac:chgData name="GUILHERME PARREIRA GOMES" userId="c3847b31-59ae-4786-90f3-9afad922f746" providerId="ADAL" clId="{B4AB732E-8B91-417E-B00B-EF6B081BAFD4}" dt="2021-07-30T23:05:40.643" v="138" actId="207"/>
          <ac:spMkLst>
            <pc:docMk/>
            <pc:sldMk cId="4153454689" sldId="260"/>
            <ac:spMk id="16" creationId="{B4CDE9C9-828A-4CE0-9A39-06CB7CC0D4B0}"/>
          </ac:spMkLst>
        </pc:spChg>
        <pc:spChg chg="add mod">
          <ac:chgData name="GUILHERME PARREIRA GOMES" userId="c3847b31-59ae-4786-90f3-9afad922f746" providerId="ADAL" clId="{B4AB732E-8B91-417E-B00B-EF6B081BAFD4}" dt="2021-07-30T23:07:43.118" v="148" actId="207"/>
          <ac:spMkLst>
            <pc:docMk/>
            <pc:sldMk cId="4153454689" sldId="260"/>
            <ac:spMk id="19" creationId="{AA0C99D3-2018-48AD-AE71-F73CEE2D0C67}"/>
          </ac:spMkLst>
        </pc:spChg>
        <pc:spChg chg="add mod">
          <ac:chgData name="GUILHERME PARREIRA GOMES" userId="c3847b31-59ae-4786-90f3-9afad922f746" providerId="ADAL" clId="{B4AB732E-8B91-417E-B00B-EF6B081BAFD4}" dt="2021-07-30T23:58:41.824" v="156" actId="20577"/>
          <ac:spMkLst>
            <pc:docMk/>
            <pc:sldMk cId="4153454689" sldId="260"/>
            <ac:spMk id="20" creationId="{7B66C89B-50A9-4310-8745-AF9253511D92}"/>
          </ac:spMkLst>
        </pc:spChg>
        <pc:spChg chg="add del mod">
          <ac:chgData name="GUILHERME PARREIRA GOMES" userId="c3847b31-59ae-4786-90f3-9afad922f746" providerId="ADAL" clId="{B4AB732E-8B91-417E-B00B-EF6B081BAFD4}" dt="2021-07-30T23:10:04.154" v="155" actId="478"/>
          <ac:spMkLst>
            <pc:docMk/>
            <pc:sldMk cId="4153454689" sldId="260"/>
            <ac:spMk id="21" creationId="{F2E4DD70-F59C-4990-9204-F16BC0A6EA70}"/>
          </ac:spMkLst>
        </pc:spChg>
        <pc:picChg chg="del">
          <ac:chgData name="GUILHERME PARREIRA GOMES" userId="c3847b31-59ae-4786-90f3-9afad922f746" providerId="ADAL" clId="{B4AB732E-8B91-417E-B00B-EF6B081BAFD4}" dt="2021-07-30T22:58:40.052" v="80" actId="478"/>
          <ac:picMkLst>
            <pc:docMk/>
            <pc:sldMk cId="4153454689" sldId="260"/>
            <ac:picMk id="4" creationId="{D4041598-A31D-442A-B7C4-7CB8D5CB0CF4}"/>
          </ac:picMkLst>
        </pc:picChg>
        <pc:cxnChg chg="add del mod">
          <ac:chgData name="GUILHERME PARREIRA GOMES" userId="c3847b31-59ae-4786-90f3-9afad922f746" providerId="ADAL" clId="{B4AB732E-8B91-417E-B00B-EF6B081BAFD4}" dt="2021-07-30T22:59:07.914" v="88" actId="478"/>
          <ac:cxnSpMkLst>
            <pc:docMk/>
            <pc:sldMk cId="4153454689" sldId="260"/>
            <ac:cxnSpMk id="5" creationId="{EB756241-651F-4F85-9DC0-282C99965EDE}"/>
          </ac:cxnSpMkLst>
        </pc:cxnChg>
        <pc:cxnChg chg="add mod">
          <ac:chgData name="GUILHERME PARREIRA GOMES" userId="c3847b31-59ae-4786-90f3-9afad922f746" providerId="ADAL" clId="{B4AB732E-8B91-417E-B00B-EF6B081BAFD4}" dt="2021-07-30T23:05:04.080" v="133" actId="208"/>
          <ac:cxnSpMkLst>
            <pc:docMk/>
            <pc:sldMk cId="4153454689" sldId="260"/>
            <ac:cxnSpMk id="7" creationId="{EA7D7576-826F-4B42-8D8D-70CBDF4D7FD1}"/>
          </ac:cxnSpMkLst>
        </pc:cxnChg>
        <pc:cxnChg chg="add del">
          <ac:chgData name="GUILHERME PARREIRA GOMES" userId="c3847b31-59ae-4786-90f3-9afad922f746" providerId="ADAL" clId="{B4AB732E-8B91-417E-B00B-EF6B081BAFD4}" dt="2021-07-30T22:59:50.931" v="92" actId="478"/>
          <ac:cxnSpMkLst>
            <pc:docMk/>
            <pc:sldMk cId="4153454689" sldId="260"/>
            <ac:cxnSpMk id="8" creationId="{1ED284E9-B6B8-4031-8F65-36ABB6788DA4}"/>
          </ac:cxnSpMkLst>
        </pc:cxnChg>
        <pc:cxnChg chg="del">
          <ac:chgData name="GUILHERME PARREIRA GOMES" userId="c3847b31-59ae-4786-90f3-9afad922f746" providerId="ADAL" clId="{B4AB732E-8B91-417E-B00B-EF6B081BAFD4}" dt="2021-07-30T22:58:40.052" v="80" actId="478"/>
          <ac:cxnSpMkLst>
            <pc:docMk/>
            <pc:sldMk cId="4153454689" sldId="260"/>
            <ac:cxnSpMk id="9" creationId="{BCB0D905-41C5-45B9-9383-79AEC987A5EC}"/>
          </ac:cxnSpMkLst>
        </pc:cxnChg>
        <pc:cxnChg chg="del">
          <ac:chgData name="GUILHERME PARREIRA GOMES" userId="c3847b31-59ae-4786-90f3-9afad922f746" providerId="ADAL" clId="{B4AB732E-8B91-417E-B00B-EF6B081BAFD4}" dt="2021-07-30T22:58:40.052" v="80" actId="478"/>
          <ac:cxnSpMkLst>
            <pc:docMk/>
            <pc:sldMk cId="4153454689" sldId="260"/>
            <ac:cxnSpMk id="13" creationId="{9D95AA8B-6E48-4B4B-BFE8-F0D27634FE45}"/>
          </ac:cxnSpMkLst>
        </pc:cxnChg>
        <pc:cxnChg chg="del">
          <ac:chgData name="GUILHERME PARREIRA GOMES" userId="c3847b31-59ae-4786-90f3-9afad922f746" providerId="ADAL" clId="{B4AB732E-8B91-417E-B00B-EF6B081BAFD4}" dt="2021-07-30T22:58:40.052" v="80" actId="478"/>
          <ac:cxnSpMkLst>
            <pc:docMk/>
            <pc:sldMk cId="4153454689" sldId="260"/>
            <ac:cxnSpMk id="14" creationId="{23306A07-2886-48E2-B340-66219BF262FA}"/>
          </ac:cxnSpMkLst>
        </pc:cxnChg>
        <pc:cxnChg chg="add mod ord">
          <ac:chgData name="GUILHERME PARREIRA GOMES" userId="c3847b31-59ae-4786-90f3-9afad922f746" providerId="ADAL" clId="{B4AB732E-8B91-417E-B00B-EF6B081BAFD4}" dt="2021-07-30T23:05:15.048" v="136" actId="1076"/>
          <ac:cxnSpMkLst>
            <pc:docMk/>
            <pc:sldMk cId="4153454689" sldId="260"/>
            <ac:cxnSpMk id="17" creationId="{BB581612-B35A-47E9-9097-74F38A0F78F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10036-6BB3-4A9F-B3C6-28F035714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401F1-115F-4E57-8CF3-849AEBC2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F1EC4-F56A-483D-827F-093F362C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FAAAD-FC35-48C9-9339-04C14B07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31CEC-99A5-45A4-AFD7-FB2F2DA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BE7D6-E3D3-4A3F-9C5E-2FE8F9AC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770255-D906-4A23-B236-5028F8C93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76C30-88B0-45F0-8102-28F6C2C3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EFC24-0B5E-4EC8-A76F-8DCCB1F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8CFC74-C659-402B-9037-5633263A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97F926-5354-4E62-810C-41962BA6D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874712-0454-4021-B188-EFCEF683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80AAB-79F7-438D-8AA0-BC9206AB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F94F3-BC6A-47E8-8604-92653D8C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A041D-DB4A-4330-B303-6A3DE1F1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BD2C4-C2F0-4BE9-B299-8A47AA10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B69825-9A61-49B1-AC46-7528207A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EBADD-EB3A-4320-BA43-95364D5D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A6613-4E9B-49D2-8341-E8EEFC04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FDC2A-9CF1-4B61-B288-10086AFF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C0246-2C2B-427A-B09A-D35C9B44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41B1E9-BEA4-4CF2-A522-0AEC4CEC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314BC-AAD8-4008-B220-15A9486E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6025D-054D-4F19-A1D3-789C0289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1AB8B-1045-43C2-BCD2-F6B35E2E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680C-7455-492C-9E13-8909D4DF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77938-479B-4227-824C-41221286F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53B4D9-8BFB-4B25-8E16-B7DFFA1B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64F9C5-55E9-4C40-AD7C-96186B6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E97686-ECA9-41A3-B0FB-BAC697E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E4131-5706-4BDA-88A7-F722E57F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2093C-3FD3-4915-9F65-DD028A27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4A348C-4309-4622-8C90-F1E1D90F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AE10B-6C81-45AA-9153-5C231B527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F2917D-3768-406D-802B-8F99465CD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F20803-C69E-48C9-A4DE-B2E0DE98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9DB3C9-214C-46BC-8EDB-8DDF9C62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8DBE35-CA3C-4859-A1BD-E84305BC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5392FA-15A8-44FE-97D0-1BD429C1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D08CD-B2DC-4FD4-9073-C571166F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395911-0F70-4E3F-8DAF-F1F91F3F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01AE02-EB4F-4126-A34D-93DB462D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24F2F3-6494-4C76-82D7-B869EF9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D37B3F-D084-4AAC-958B-02C4BB0E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04A0BD-DB51-4106-BE26-C7DE3DE2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26B474-03B2-4B73-92D0-6B55B1AA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4666-EDA4-4F28-9337-F72810F7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2BC87-5007-439B-9840-24A6EF8EF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086418-41CC-4534-BD74-17527E8EE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59B9C5-D41A-4370-96C4-9ACAC281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D849DA-CE08-4F1E-9DAF-D2AE377D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9A84D-AEF3-41F0-AACE-3F5E0B6F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21AC5-AB13-4E88-9E3A-CB74EDFD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A53F0A-850D-432A-A631-6FA680F6C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D7B85E-5BF4-41E1-8E05-82D8EA9E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39D86-CE34-4857-8E61-C498D56C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3EF225-1B7B-4B98-82DB-46C015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E49F02-77D2-435B-9F0B-CEC70998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EFE673-E099-4730-AD68-72678EC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A8F64-8534-4D65-BEAF-6DA7E4CB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1115EB-7921-4595-BCD4-E3D9819AD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E88B-CF3E-45A8-B4BC-8BCCC945A012}" type="datetimeFigureOut">
              <a:rPr lang="en-US" smtClean="0"/>
              <a:t>30-Jul-21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B87C2-4FC0-4EE6-8170-8C805352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B5B1E-6250-4216-B332-CCD02A867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4B3D7-5898-47F4-83B5-E8D5DCBA54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09EBE59-2A2C-410D-8C7F-37660302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261495"/>
            <a:ext cx="6858957" cy="6335009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B84FC71-D399-4E46-BDFF-EC99D9F641DC}"/>
              </a:ext>
            </a:extLst>
          </p:cNvPr>
          <p:cNvCxnSpPr>
            <a:cxnSpLocks/>
          </p:cNvCxnSpPr>
          <p:nvPr/>
        </p:nvCxnSpPr>
        <p:spPr>
          <a:xfrm>
            <a:off x="7129871" y="4437434"/>
            <a:ext cx="839670" cy="163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F4D0D53-FAF5-44A5-841E-166D173CC7FD}"/>
              </a:ext>
            </a:extLst>
          </p:cNvPr>
          <p:cNvCxnSpPr>
            <a:cxnSpLocks/>
          </p:cNvCxnSpPr>
          <p:nvPr/>
        </p:nvCxnSpPr>
        <p:spPr>
          <a:xfrm>
            <a:off x="5320046" y="1283516"/>
            <a:ext cx="2649495" cy="5173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5AA8B-6E48-4B4B-BFE8-F0D27634FE45}"/>
              </a:ext>
            </a:extLst>
          </p:cNvPr>
          <p:cNvCxnSpPr>
            <a:cxnSpLocks/>
          </p:cNvCxnSpPr>
          <p:nvPr/>
        </p:nvCxnSpPr>
        <p:spPr>
          <a:xfrm flipV="1">
            <a:off x="7860484" y="1795244"/>
            <a:ext cx="33556" cy="2772592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4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909EBE59-2A2C-410D-8C7F-37660302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261495"/>
            <a:ext cx="6858957" cy="6335009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B84FC71-D399-4E46-BDFF-EC99D9F641DC}"/>
              </a:ext>
            </a:extLst>
          </p:cNvPr>
          <p:cNvCxnSpPr>
            <a:cxnSpLocks/>
          </p:cNvCxnSpPr>
          <p:nvPr/>
        </p:nvCxnSpPr>
        <p:spPr>
          <a:xfrm flipH="1" flipV="1">
            <a:off x="7071919" y="1635853"/>
            <a:ext cx="7618" cy="2770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5AA8B-6E48-4B4B-BFE8-F0D27634FE45}"/>
              </a:ext>
            </a:extLst>
          </p:cNvPr>
          <p:cNvCxnSpPr>
            <a:cxnSpLocks/>
          </p:cNvCxnSpPr>
          <p:nvPr/>
        </p:nvCxnSpPr>
        <p:spPr>
          <a:xfrm flipH="1" flipV="1">
            <a:off x="5419999" y="1315507"/>
            <a:ext cx="1659538" cy="320906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EB374F-C423-47C1-9038-005E909A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79" y="728567"/>
            <a:ext cx="5477639" cy="5115639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5AA8B-6E48-4B4B-BFE8-F0D27634FE45}"/>
              </a:ext>
            </a:extLst>
          </p:cNvPr>
          <p:cNvCxnSpPr>
            <a:cxnSpLocks/>
          </p:cNvCxnSpPr>
          <p:nvPr/>
        </p:nvCxnSpPr>
        <p:spPr>
          <a:xfrm flipH="1" flipV="1">
            <a:off x="2944536" y="2801923"/>
            <a:ext cx="2843869" cy="288912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3306A07-2886-48E2-B340-66219BF262FA}"/>
              </a:ext>
            </a:extLst>
          </p:cNvPr>
          <p:cNvCxnSpPr>
            <a:cxnSpLocks/>
          </p:cNvCxnSpPr>
          <p:nvPr/>
        </p:nvCxnSpPr>
        <p:spPr>
          <a:xfrm>
            <a:off x="5327719" y="1736522"/>
            <a:ext cx="318072" cy="95659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B3C400-AF4E-474D-9757-FE3380DC114B}"/>
              </a:ext>
            </a:extLst>
          </p:cNvPr>
          <p:cNvSpPr txBox="1"/>
          <p:nvPr/>
        </p:nvSpPr>
        <p:spPr>
          <a:xfrm>
            <a:off x="4694350" y="1395913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5A11"/>
                </a:solidFill>
              </a:rPr>
              <a:t>SAFETY GAP</a:t>
            </a:r>
          </a:p>
        </p:txBody>
      </p:sp>
    </p:spTree>
    <p:extLst>
      <p:ext uri="{BB962C8B-B14F-4D97-AF65-F5344CB8AC3E}">
        <p14:creationId xmlns:p14="http://schemas.microsoft.com/office/powerpoint/2010/main" val="55386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4041598-A31D-442A-B7C4-7CB8D5CB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42" y="455599"/>
            <a:ext cx="6134956" cy="5639587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D95AA8B-6E48-4B4B-BFE8-F0D27634FE45}"/>
              </a:ext>
            </a:extLst>
          </p:cNvPr>
          <p:cNvCxnSpPr>
            <a:cxnSpLocks/>
          </p:cNvCxnSpPr>
          <p:nvPr/>
        </p:nvCxnSpPr>
        <p:spPr>
          <a:xfrm flipH="1" flipV="1">
            <a:off x="2365698" y="3284545"/>
            <a:ext cx="4379051" cy="50606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3306A07-2886-48E2-B340-66219BF262FA}"/>
              </a:ext>
            </a:extLst>
          </p:cNvPr>
          <p:cNvCxnSpPr>
            <a:cxnSpLocks/>
          </p:cNvCxnSpPr>
          <p:nvPr/>
        </p:nvCxnSpPr>
        <p:spPr>
          <a:xfrm>
            <a:off x="6235828" y="2439236"/>
            <a:ext cx="318072" cy="95659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B3C400-AF4E-474D-9757-FE3380DC114B}"/>
              </a:ext>
            </a:extLst>
          </p:cNvPr>
          <p:cNvSpPr txBox="1"/>
          <p:nvPr/>
        </p:nvSpPr>
        <p:spPr>
          <a:xfrm>
            <a:off x="5528346" y="2069904"/>
            <a:ext cx="15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55A11"/>
                </a:solidFill>
              </a:rPr>
              <a:t>SAFETY GAP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CB0D905-41C5-45B9-9383-79AEC987A5EC}"/>
              </a:ext>
            </a:extLst>
          </p:cNvPr>
          <p:cNvCxnSpPr>
            <a:cxnSpLocks/>
          </p:cNvCxnSpPr>
          <p:nvPr/>
        </p:nvCxnSpPr>
        <p:spPr>
          <a:xfrm flipV="1">
            <a:off x="6526636" y="864065"/>
            <a:ext cx="570451" cy="4874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0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B581612-B35A-47E9-9097-74F38A0F78FD}"/>
              </a:ext>
            </a:extLst>
          </p:cNvPr>
          <p:cNvCxnSpPr>
            <a:cxnSpLocks/>
          </p:cNvCxnSpPr>
          <p:nvPr/>
        </p:nvCxnSpPr>
        <p:spPr>
          <a:xfrm flipH="1">
            <a:off x="5360108" y="4672668"/>
            <a:ext cx="731520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A7D7576-826F-4B42-8D8D-70CBDF4D7FD1}"/>
              </a:ext>
            </a:extLst>
          </p:cNvPr>
          <p:cNvCxnSpPr>
            <a:cxnSpLocks/>
          </p:cNvCxnSpPr>
          <p:nvPr/>
        </p:nvCxnSpPr>
        <p:spPr>
          <a:xfrm flipV="1">
            <a:off x="6091628" y="3922098"/>
            <a:ext cx="1113" cy="73152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5CDE05DC-3880-43D6-96C8-ACE7FFDC7CE3}"/>
              </a:ext>
            </a:extLst>
          </p:cNvPr>
          <p:cNvSpPr/>
          <p:nvPr/>
        </p:nvSpPr>
        <p:spPr>
          <a:xfrm>
            <a:off x="5978206" y="4558368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4CDE9C9-828A-4CE0-9A39-06CB7CC0D4B0}"/>
              </a:ext>
            </a:extLst>
          </p:cNvPr>
          <p:cNvSpPr/>
          <p:nvPr/>
        </p:nvSpPr>
        <p:spPr>
          <a:xfrm>
            <a:off x="6023926" y="4604088"/>
            <a:ext cx="137160" cy="137160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0C99D3-2018-48AD-AE71-F73CEE2D0C67}"/>
              </a:ext>
            </a:extLst>
          </p:cNvPr>
          <p:cNvSpPr txBox="1"/>
          <p:nvPr/>
        </p:nvSpPr>
        <p:spPr>
          <a:xfrm>
            <a:off x="5093597" y="44880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B66C89B-50A9-4310-8745-AF9253511D92}"/>
              </a:ext>
            </a:extLst>
          </p:cNvPr>
          <p:cNvSpPr txBox="1"/>
          <p:nvPr/>
        </p:nvSpPr>
        <p:spPr>
          <a:xfrm>
            <a:off x="5949602" y="36224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153454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PARREIRA GOMES</dc:creator>
  <cp:lastModifiedBy>GUILHERME PARREIRA GOMES</cp:lastModifiedBy>
  <cp:revision>1</cp:revision>
  <dcterms:created xsi:type="dcterms:W3CDTF">2021-07-27T19:47:47Z</dcterms:created>
  <dcterms:modified xsi:type="dcterms:W3CDTF">2021-07-30T23:58:56Z</dcterms:modified>
</cp:coreProperties>
</file>