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F142DAF8-2B2E-4FDC-933A-0CD873A34694}">
          <p14:sldIdLst>
            <p14:sldId id="256"/>
            <p14:sldId id="257"/>
            <p14:sldId id="258"/>
            <p14:sldId id="261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B9580-5280-4E2C-B3A6-7261235E336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D1B5-F9E4-45F8-88AD-F27201CA7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9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60FEF5-3FD3-48D1-BA2B-D5B368365E43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pt-BR"/>
              <a:t>Guilherme Costa Pateiro - GRR20197152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4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3FB-B1C2-40D1-BF1A-6130CABD64D9}" type="datetime1">
              <a:rPr lang="pt-BR" smtClean="0"/>
              <a:t>04/07/2022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3704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3FB-B1C2-40D1-BF1A-6130CABD64D9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1169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3FB-B1C2-40D1-BF1A-6130CABD64D9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071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3FB-B1C2-40D1-BF1A-6130CABD64D9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2839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3FB-B1C2-40D1-BF1A-6130CABD64D9}" type="datetime1">
              <a:rPr lang="pt-BR" smtClean="0"/>
              <a:t>04/07/2022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72605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3FB-B1C2-40D1-BF1A-6130CABD64D9}" type="datetime1">
              <a:rPr lang="pt-BR" smtClean="0"/>
              <a:t>04/07/2022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8583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AC5101-F59E-4D59-9D83-17503D010310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27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A24E57-10A1-4B52-982B-156D1035484A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44A6-214D-4D2E-85C1-7872C9E973FF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5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B16E-5647-4B56-B98C-238F9912AE8F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79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368-EB83-44D7-8012-0E6B76A031A3}" type="datetime1">
              <a:rPr lang="pt-BR" smtClean="0"/>
              <a:t>04/07/2022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3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B4ED-098E-4295-9F62-DAE4AB1E75F9}" type="datetime1">
              <a:rPr lang="pt-BR" smtClean="0"/>
              <a:t>04/07/2022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68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642E-D78E-4873-AAE3-9B2BFD54F2F9}" type="datetime1">
              <a:rPr lang="pt-BR" smtClean="0"/>
              <a:t>04/07/2022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9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5B6A-73B2-4C93-B55C-FDBFEE93A813}" type="datetime1">
              <a:rPr lang="pt-BR" smtClean="0"/>
              <a:t>04/07/2022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0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1855-465C-4BEC-8B3D-210DDFAC2256}" type="datetime1">
              <a:rPr lang="pt-BR" smtClean="0"/>
              <a:t>04/07/2022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6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1756-1EC5-4549-8453-D203F7217D17}" type="datetime1">
              <a:rPr lang="pt-BR" smtClean="0"/>
              <a:t>04/07/2022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9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DE23FB-B1C2-40D1-BF1A-6130CABD64D9}" type="datetime1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pt-BR"/>
              <a:t>Guilherme Costa Pateiro - GRR20197152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41247D2-214C-493E-9293-DB8D0CFB3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1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F62F5-652C-CE5D-52E1-D5CADC458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1 :</a:t>
            </a:r>
            <a:br>
              <a:rPr lang="pt-BR" dirty="0"/>
            </a:br>
            <a:r>
              <a:rPr lang="pt-BR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2F0E4-E911-1F65-83F3-342B868C8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Métodos de busca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5FFCA9-B844-B5A8-FAE4-2E999CAD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</p:spTree>
    <p:extLst>
      <p:ext uri="{BB962C8B-B14F-4D97-AF65-F5344CB8AC3E}">
        <p14:creationId xmlns:p14="http://schemas.microsoft.com/office/powerpoint/2010/main" val="2348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4CA6A-21F5-F3F2-3223-BB6C3F79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pseudocódigo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526AE53-20F7-E495-BCC4-2BE8D07335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Entrada: problema</a:t>
            </a:r>
          </a:p>
          <a:p>
            <a:r>
              <a:rPr lang="pt-BR" dirty="0"/>
              <a:t>Saída: caminho do inicio até objetivo</a:t>
            </a:r>
          </a:p>
          <a:p>
            <a:r>
              <a:rPr lang="pt-BR" dirty="0"/>
              <a:t>A lista de explorados evita a repetição de nodos</a:t>
            </a:r>
          </a:p>
          <a:p>
            <a:r>
              <a:rPr lang="pt-BR" dirty="0"/>
              <a:t>Caso não encontre o caminho responde uma lista vazia de movimentos</a:t>
            </a:r>
          </a:p>
          <a:p>
            <a:r>
              <a:rPr lang="pt-BR" dirty="0"/>
              <a:t>O custo só é calculado quando necessário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C24D9B-174F-0F21-566A-484DDFD2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A65B7A83-3FC0-A128-AFDA-41B92B803F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657181"/>
            <a:ext cx="4824413" cy="3308937"/>
          </a:xfrm>
        </p:spPr>
      </p:pic>
    </p:spTree>
    <p:extLst>
      <p:ext uri="{BB962C8B-B14F-4D97-AF65-F5344CB8AC3E}">
        <p14:creationId xmlns:p14="http://schemas.microsoft.com/office/powerpoint/2010/main" val="19738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EFAF99-8F83-839A-0D37-4B270C2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732279C-1E28-C0E0-347B-DB5596E765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3079232"/>
            <a:ext cx="4824413" cy="2464836"/>
          </a:xfr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E121C05-39C0-11D3-5F73-98B120872A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Utiliza a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PILHA</a:t>
            </a:r>
            <a:r>
              <a:rPr lang="pt-BR" dirty="0"/>
              <a:t> como estrutura de dados</a:t>
            </a:r>
          </a:p>
          <a:p>
            <a:r>
              <a:rPr lang="pt-BR" dirty="0"/>
              <a:t>A pilha garante que o próximo nodo é o ultimo a ser colocado </a:t>
            </a:r>
          </a:p>
          <a:p>
            <a:r>
              <a:rPr lang="pt-BR" dirty="0"/>
              <a:t>Não gerou um resultado ótimo</a:t>
            </a:r>
          </a:p>
          <a:p>
            <a:r>
              <a:rPr lang="pt-BR" dirty="0"/>
              <a:t>Pra esse caso especifico (labirinto médio)é o que fez menos expansões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6E4CAB-5355-91E5-6D9E-4D004DE6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</p:spTree>
    <p:extLst>
      <p:ext uri="{BB962C8B-B14F-4D97-AF65-F5344CB8AC3E}">
        <p14:creationId xmlns:p14="http://schemas.microsoft.com/office/powerpoint/2010/main" val="28589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EFAF99-8F83-839A-0D37-4B270C2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E121C05-39C0-11D3-5F73-98B120872A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Utiliza a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LISTA</a:t>
            </a:r>
            <a:r>
              <a:rPr lang="pt-BR" dirty="0"/>
              <a:t> como estrutura de dados</a:t>
            </a:r>
          </a:p>
          <a:p>
            <a:r>
              <a:rPr lang="pt-BR" dirty="0"/>
              <a:t>A lista garante que o próximo nodo é o que esta a mais tempo na lista</a:t>
            </a:r>
          </a:p>
          <a:p>
            <a:r>
              <a:rPr lang="pt-BR" dirty="0"/>
              <a:t>Gerou um resultado ótimo</a:t>
            </a:r>
          </a:p>
          <a:p>
            <a:r>
              <a:rPr lang="pt-BR" dirty="0"/>
              <a:t>Pra esse caso especifico (labirinto médio) é o que fez mais expansões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6E4CAB-5355-91E5-6D9E-4D004DE6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706F452A-9CA9-3D40-9983-12273EAB68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974922"/>
            <a:ext cx="4824413" cy="2673456"/>
          </a:xfrm>
        </p:spPr>
      </p:pic>
    </p:spTree>
    <p:extLst>
      <p:ext uri="{BB962C8B-B14F-4D97-AF65-F5344CB8AC3E}">
        <p14:creationId xmlns:p14="http://schemas.microsoft.com/office/powerpoint/2010/main" val="69094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EFAF99-8F83-839A-0D37-4B270C2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uniforme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E121C05-39C0-11D3-5F73-98B120872A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Utiliza uma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LISTA DE PRIORIDADE</a:t>
            </a:r>
            <a:r>
              <a:rPr lang="pt-BR" dirty="0"/>
              <a:t> como estrutura de dados</a:t>
            </a:r>
          </a:p>
          <a:p>
            <a:r>
              <a:rPr lang="pt-BR" dirty="0"/>
              <a:t>A lista de prioridade garante que o próximo nodo é o com o menor custo</a:t>
            </a:r>
          </a:p>
          <a:p>
            <a:r>
              <a:rPr lang="pt-BR" dirty="0"/>
              <a:t>Gerou um resultado ótimo</a:t>
            </a:r>
          </a:p>
          <a:p>
            <a:r>
              <a:rPr lang="pt-BR" dirty="0"/>
              <a:t>Empatou com a busca em largura  como mais expansões</a:t>
            </a:r>
          </a:p>
          <a:p>
            <a:r>
              <a:rPr lang="pt-BR" dirty="0"/>
              <a:t>Como o custo de cada nodo é linear e constante, gera o mesmo resultado da lista sem prioridade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6E4CAB-5355-91E5-6D9E-4D004DE6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11D8AB8-8FAE-9E2C-3338-5FB9BFC971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987003"/>
            <a:ext cx="4824413" cy="2649294"/>
          </a:xfrm>
        </p:spPr>
      </p:pic>
    </p:spTree>
    <p:extLst>
      <p:ext uri="{BB962C8B-B14F-4D97-AF65-F5344CB8AC3E}">
        <p14:creationId xmlns:p14="http://schemas.microsoft.com/office/powerpoint/2010/main" val="159839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EFAF99-8F83-839A-0D37-4B270C2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heurística A*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E121C05-39C0-11D3-5F73-98B120872A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Utiliza uma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LISTA DE PRIORIDADE</a:t>
            </a:r>
            <a:r>
              <a:rPr lang="pt-BR" dirty="0"/>
              <a:t> como estrutura de dados</a:t>
            </a:r>
          </a:p>
          <a:p>
            <a:r>
              <a:rPr lang="pt-BR" dirty="0"/>
              <a:t>A lista de prioridade garante que o próximo nodo é o com o menor custo</a:t>
            </a:r>
          </a:p>
          <a:p>
            <a:r>
              <a:rPr lang="pt-BR" dirty="0"/>
              <a:t>Gerou um resultado ótimo</a:t>
            </a:r>
          </a:p>
          <a:p>
            <a:r>
              <a:rPr lang="pt-BR" dirty="0"/>
              <a:t>Expandiu menos que a lista uniforme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6E4CAB-5355-91E5-6D9E-4D004DE6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Guilherme Costa Pateiro - GRR20197152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98828BD-D0C4-D8A1-3B79-1816FABED9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991968"/>
            <a:ext cx="4824413" cy="2639364"/>
          </a:xfrm>
        </p:spPr>
      </p:pic>
    </p:spTree>
    <p:extLst>
      <p:ext uri="{BB962C8B-B14F-4D97-AF65-F5344CB8AC3E}">
        <p14:creationId xmlns:p14="http://schemas.microsoft.com/office/powerpoint/2010/main" val="242047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477</TotalTime>
  <Words>260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Íon - Sala da Diretoria</vt:lpstr>
      <vt:lpstr>Trabalho 1 : inteligência artificial</vt:lpstr>
      <vt:lpstr>O pseudocódigo </vt:lpstr>
      <vt:lpstr>Busca em profundidade</vt:lpstr>
      <vt:lpstr>Busca em largura</vt:lpstr>
      <vt:lpstr>Busca uniforme</vt:lpstr>
      <vt:lpstr>Busca heurística 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 : inteligência artificial</dc:title>
  <dc:creator>guilherme pateiro</dc:creator>
  <cp:lastModifiedBy>guilherme pateiro</cp:lastModifiedBy>
  <cp:revision>1</cp:revision>
  <dcterms:created xsi:type="dcterms:W3CDTF">2022-07-03T22:49:46Z</dcterms:created>
  <dcterms:modified xsi:type="dcterms:W3CDTF">2022-07-04T23:49:25Z</dcterms:modified>
</cp:coreProperties>
</file>