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90863" cy="1029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2B"/>
    <a:srgbClr val="FFA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5A535-D63C-4A5E-9BB7-17EC4537C8A5}" v="1" dt="2023-09-01T04:54:52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Patriota" userId="72905d894d010fb5" providerId="LiveId" clId="{C9EDAE99-DBB4-47AA-A46A-E45D63654CEE}"/>
    <pc:docChg chg="modSld">
      <pc:chgData name="Guilherme Patriota" userId="72905d894d010fb5" providerId="LiveId" clId="{C9EDAE99-DBB4-47AA-A46A-E45D63654CEE}" dt="2023-08-31T23:22:52.663" v="80" actId="20577"/>
      <pc:docMkLst>
        <pc:docMk/>
      </pc:docMkLst>
      <pc:sldChg chg="modSp mod">
        <pc:chgData name="Guilherme Patriota" userId="72905d894d010fb5" providerId="LiveId" clId="{C9EDAE99-DBB4-47AA-A46A-E45D63654CEE}" dt="2023-08-31T23:22:52.663" v="80" actId="20577"/>
        <pc:sldMkLst>
          <pc:docMk/>
          <pc:sldMk cId="2012489269" sldId="256"/>
        </pc:sldMkLst>
        <pc:spChg chg="mod">
          <ac:chgData name="Guilherme Patriota" userId="72905d894d010fb5" providerId="LiveId" clId="{C9EDAE99-DBB4-47AA-A46A-E45D63654CEE}" dt="2023-08-31T23:22:32.420" v="65" actId="2057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C9EDAE99-DBB4-47AA-A46A-E45D63654CEE}" dt="2023-08-31T23:22:52.663" v="80" actId="20577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  <pc:docChgLst>
    <pc:chgData name="Guilherme Patriota" userId="72905d894d010fb5" providerId="LiveId" clId="{1F05A535-D63C-4A5E-9BB7-17EC4537C8A5}"/>
    <pc:docChg chg="undo custSel modSld">
      <pc:chgData name="Guilherme Patriota" userId="72905d894d010fb5" providerId="LiveId" clId="{1F05A535-D63C-4A5E-9BB7-17EC4537C8A5}" dt="2023-09-01T04:58:40.380" v="71" actId="1076"/>
      <pc:docMkLst>
        <pc:docMk/>
      </pc:docMkLst>
      <pc:sldChg chg="addSp delSp modSp mod">
        <pc:chgData name="Guilherme Patriota" userId="72905d894d010fb5" providerId="LiveId" clId="{1F05A535-D63C-4A5E-9BB7-17EC4537C8A5}" dt="2023-09-01T04:58:40.380" v="71" actId="1076"/>
        <pc:sldMkLst>
          <pc:docMk/>
          <pc:sldMk cId="2012489269" sldId="256"/>
        </pc:sldMkLst>
        <pc:spChg chg="add del mod">
          <ac:chgData name="Guilherme Patriota" userId="72905d894d010fb5" providerId="LiveId" clId="{1F05A535-D63C-4A5E-9BB7-17EC4537C8A5}" dt="2023-09-01T04:58:06.969" v="47" actId="4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1F05A535-D63C-4A5E-9BB7-17EC4537C8A5}" dt="2023-09-01T04:58:40.380" v="71" actId="1076"/>
          <ac:spMkLst>
            <pc:docMk/>
            <pc:sldMk cId="2012489269" sldId="256"/>
            <ac:spMk id="6" creationId="{0AF42E7D-7CE3-01CB-D42F-1B05CD74D183}"/>
          </ac:spMkLst>
        </pc:spChg>
        <pc:spChg chg="add del mod ord">
          <ac:chgData name="Guilherme Patriota" userId="72905d894d010fb5" providerId="LiveId" clId="{1F05A535-D63C-4A5E-9BB7-17EC4537C8A5}" dt="2023-09-01T04:58:08.005" v="48" actId="478"/>
          <ac:spMkLst>
            <pc:docMk/>
            <pc:sldMk cId="2012489269" sldId="256"/>
            <ac:spMk id="7" creationId="{FF035419-6860-8AF0-517F-E3B7E411B386}"/>
          </ac:spMkLst>
        </pc:spChg>
        <pc:picChg chg="add mod">
          <ac:chgData name="Guilherme Patriota" userId="72905d894d010fb5" providerId="LiveId" clId="{1F05A535-D63C-4A5E-9BB7-17EC4537C8A5}" dt="2023-09-01T04:54:58.286" v="2" actId="1076"/>
          <ac:picMkLst>
            <pc:docMk/>
            <pc:sldMk cId="2012489269" sldId="256"/>
            <ac:picMk id="4" creationId="{C90917D9-DEB9-5288-47ED-DD6014D0FCEA}"/>
          </ac:picMkLst>
        </pc:picChg>
        <pc:picChg chg="del">
          <ac:chgData name="Guilherme Patriota" userId="72905d894d010fb5" providerId="LiveId" clId="{1F05A535-D63C-4A5E-9BB7-17EC4537C8A5}" dt="2023-09-01T04:54:21.437" v="0" actId="478"/>
          <ac:picMkLst>
            <pc:docMk/>
            <pc:sldMk cId="2012489269" sldId="256"/>
            <ac:picMk id="5" creationId="{9F597CA6-5C7E-896E-0B88-B52557390C77}"/>
          </ac:picMkLst>
        </pc:picChg>
      </pc:sldChg>
    </pc:docChg>
  </pc:docChgLst>
  <pc:docChgLst>
    <pc:chgData name="Guilherme Patriota" userId="72905d894d010fb5" providerId="LiveId" clId="{05905FDB-D48F-4E79-AA8A-F5808E2D8858}"/>
    <pc:docChg chg="custSel modSld">
      <pc:chgData name="Guilherme Patriota" userId="72905d894d010fb5" providerId="LiveId" clId="{05905FDB-D48F-4E79-AA8A-F5808E2D8858}" dt="2023-08-11T22:07:48.047" v="85" actId="20577"/>
      <pc:docMkLst>
        <pc:docMk/>
      </pc:docMkLst>
      <pc:sldChg chg="addSp modSp mod">
        <pc:chgData name="Guilherme Patriota" userId="72905d894d010fb5" providerId="LiveId" clId="{05905FDB-D48F-4E79-AA8A-F5808E2D8858}" dt="2023-08-11T22:07:48.047" v="85" actId="20577"/>
        <pc:sldMkLst>
          <pc:docMk/>
          <pc:sldMk cId="2012489269" sldId="256"/>
        </pc:sldMkLst>
        <pc:spChg chg="add mod">
          <ac:chgData name="Guilherme Patriota" userId="72905d894d010fb5" providerId="LiveId" clId="{05905FDB-D48F-4E79-AA8A-F5808E2D8858}" dt="2023-08-11T22:07:17.049" v="39" actId="2057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05905FDB-D48F-4E79-AA8A-F5808E2D8858}" dt="2023-08-11T22:07:48.047" v="85" actId="20577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  <pc:docChgLst>
    <pc:chgData name="Guilherme Patriota" userId="72905d894d010fb5" providerId="LiveId" clId="{1CE444F9-D2C4-46F4-B101-06F85C142A18}"/>
    <pc:docChg chg="undo redo custSel modSld">
      <pc:chgData name="Guilherme Patriota" userId="72905d894d010fb5" providerId="LiveId" clId="{1CE444F9-D2C4-46F4-B101-06F85C142A18}" dt="2023-06-30T23:50:28.254" v="82" actId="1076"/>
      <pc:docMkLst>
        <pc:docMk/>
      </pc:docMkLst>
      <pc:sldChg chg="modSp mod">
        <pc:chgData name="Guilherme Patriota" userId="72905d894d010fb5" providerId="LiveId" clId="{1CE444F9-D2C4-46F4-B101-06F85C142A18}" dt="2023-06-30T23:50:28.254" v="82" actId="1076"/>
        <pc:sldMkLst>
          <pc:docMk/>
          <pc:sldMk cId="2012489269" sldId="256"/>
        </pc:sldMkLst>
        <pc:spChg chg="mod">
          <ac:chgData name="Guilherme Patriota" userId="72905d894d010fb5" providerId="LiveId" clId="{1CE444F9-D2C4-46F4-B101-06F85C142A18}" dt="2023-06-30T23:50:28.254" v="82" actId="1076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858" y="1685623"/>
            <a:ext cx="30893147" cy="3585821"/>
          </a:xfrm>
        </p:spPr>
        <p:txBody>
          <a:bodyPr anchor="b"/>
          <a:lstStyle>
            <a:lvl1pPr algn="ctr"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858" y="5409728"/>
            <a:ext cx="30893147" cy="2486709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669" indent="0" algn="ctr">
              <a:buNone/>
              <a:defRPr sz="3004"/>
            </a:lvl2pPr>
            <a:lvl3pPr marL="1373337" indent="0" algn="ctr">
              <a:buNone/>
              <a:defRPr sz="2703"/>
            </a:lvl3pPr>
            <a:lvl4pPr marL="2060006" indent="0" algn="ctr">
              <a:buNone/>
              <a:defRPr sz="2403"/>
            </a:lvl4pPr>
            <a:lvl5pPr marL="2746675" indent="0" algn="ctr">
              <a:buNone/>
              <a:defRPr sz="2403"/>
            </a:lvl5pPr>
            <a:lvl6pPr marL="3433343" indent="0" algn="ctr">
              <a:buNone/>
              <a:defRPr sz="2403"/>
            </a:lvl6pPr>
            <a:lvl7pPr marL="4120012" indent="0" algn="ctr">
              <a:buNone/>
              <a:defRPr sz="2403"/>
            </a:lvl7pPr>
            <a:lvl8pPr marL="4806681" indent="0" algn="ctr">
              <a:buNone/>
              <a:defRPr sz="2403"/>
            </a:lvl8pPr>
            <a:lvl9pPr marL="5493349" indent="0" algn="ctr">
              <a:buNone/>
              <a:defRPr sz="240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5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8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77211" y="548363"/>
            <a:ext cx="8881780" cy="872852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1872" y="548363"/>
            <a:ext cx="26130454" cy="87285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5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2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418" y="2567774"/>
            <a:ext cx="35527119" cy="4284388"/>
          </a:xfrm>
        </p:spPr>
        <p:txBody>
          <a:bodyPr anchor="b"/>
          <a:lstStyle>
            <a:lvl1pPr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0418" y="6892694"/>
            <a:ext cx="35527119" cy="2253059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669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337" indent="0">
              <a:buNone/>
              <a:defRPr sz="2703">
                <a:solidFill>
                  <a:schemeClr val="tx1">
                    <a:tint val="75000"/>
                  </a:schemeClr>
                </a:solidFill>
              </a:defRPr>
            </a:lvl3pPr>
            <a:lvl4pPr marL="206000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67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3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01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668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349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1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1872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874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7" y="548365"/>
            <a:ext cx="35527119" cy="19907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239" y="2524858"/>
            <a:ext cx="17425664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7239" y="3762252"/>
            <a:ext cx="17425664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52874" y="2524858"/>
            <a:ext cx="17511482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52874" y="3762252"/>
            <a:ext cx="17511482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8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1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1482" y="1482967"/>
            <a:ext cx="20852874" cy="7319463"/>
          </a:xfrm>
        </p:spPr>
        <p:txBody>
          <a:bodyPr/>
          <a:lstStyle>
            <a:lvl1pPr>
              <a:defRPr sz="4806"/>
            </a:lvl1pPr>
            <a:lvl2pPr>
              <a:defRPr sz="4205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11482" y="1482967"/>
            <a:ext cx="20852874" cy="7319463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669" indent="0">
              <a:buNone/>
              <a:defRPr sz="4205"/>
            </a:lvl2pPr>
            <a:lvl3pPr marL="1373337" indent="0">
              <a:buNone/>
              <a:defRPr sz="3605"/>
            </a:lvl3pPr>
            <a:lvl4pPr marL="2060006" indent="0">
              <a:buNone/>
              <a:defRPr sz="3004"/>
            </a:lvl4pPr>
            <a:lvl5pPr marL="2746675" indent="0">
              <a:buNone/>
              <a:defRPr sz="3004"/>
            </a:lvl5pPr>
            <a:lvl6pPr marL="3433343" indent="0">
              <a:buNone/>
              <a:defRPr sz="3004"/>
            </a:lvl6pPr>
            <a:lvl7pPr marL="4120012" indent="0">
              <a:buNone/>
              <a:defRPr sz="3004"/>
            </a:lvl7pPr>
            <a:lvl8pPr marL="4806681" indent="0">
              <a:buNone/>
              <a:defRPr sz="3004"/>
            </a:lvl8pPr>
            <a:lvl9pPr marL="5493349" indent="0">
              <a:buNone/>
              <a:defRPr sz="300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1872" y="548365"/>
            <a:ext cx="35527119" cy="199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1872" y="2741818"/>
            <a:ext cx="35527119" cy="653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31872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9F03-BFF4-4D7F-B4B7-038F2A57863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44474" y="9546297"/>
            <a:ext cx="13901916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91047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2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337" rtl="0" eaLnBrk="1" latinLnBrk="0" hangingPunct="1">
        <a:lnSpc>
          <a:spcPct val="90000"/>
        </a:lnSpc>
        <a:spcBef>
          <a:spcPct val="0"/>
        </a:spcBef>
        <a:buNone/>
        <a:defRPr sz="6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34" indent="-343334" algn="l" defTabSz="1373337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1pPr>
      <a:lvl2pPr marL="1030003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672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340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3090009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776678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463346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5150015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836684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1pPr>
      <a:lvl2pPr marL="68666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2pPr>
      <a:lvl3pPr marL="1373337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2060006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2746675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433343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120012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4806681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49334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035419-6860-8AF0-517F-E3B7E411B386}"/>
              </a:ext>
            </a:extLst>
          </p:cNvPr>
          <p:cNvSpPr/>
          <p:nvPr/>
        </p:nvSpPr>
        <p:spPr>
          <a:xfrm>
            <a:off x="0" y="0"/>
            <a:ext cx="41190863" cy="10299700"/>
          </a:xfrm>
          <a:prstGeom prst="rect">
            <a:avLst/>
          </a:prstGeom>
          <a:solidFill>
            <a:srgbClr val="0020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42E7D-7CE3-01CB-D42F-1B05CD74D183}"/>
              </a:ext>
            </a:extLst>
          </p:cNvPr>
          <p:cNvSpPr txBox="1"/>
          <p:nvPr/>
        </p:nvSpPr>
        <p:spPr>
          <a:xfrm>
            <a:off x="11251367" y="3362491"/>
            <a:ext cx="186881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MySQL INTEGRATION</a:t>
            </a:r>
            <a:br>
              <a:rPr lang="pt-BR" sz="13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pt-BR" sz="13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43AF9-0052-1A58-F36F-696CA02A23E7}"/>
              </a:ext>
            </a:extLst>
          </p:cNvPr>
          <p:cNvSpPr txBox="1"/>
          <p:nvPr/>
        </p:nvSpPr>
        <p:spPr>
          <a:xfrm>
            <a:off x="20503074" y="5532316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96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4" name="Picture 3" descr="A logo of a burger&#10;&#10;Description automatically generated">
            <a:extLst>
              <a:ext uri="{FF2B5EF4-FFF2-40B4-BE49-F238E27FC236}">
                <a16:creationId xmlns:a16="http://schemas.microsoft.com/office/drawing/2014/main" id="{C90917D9-DEB9-5288-47ED-DD6014D0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28"/>
            <a:ext cx="9963243" cy="99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8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Patriota</dc:creator>
  <cp:lastModifiedBy>Guilherme Patriota</cp:lastModifiedBy>
  <cp:revision>1</cp:revision>
  <dcterms:created xsi:type="dcterms:W3CDTF">2023-06-30T22:21:29Z</dcterms:created>
  <dcterms:modified xsi:type="dcterms:W3CDTF">2023-09-01T04:58:40Z</dcterms:modified>
</cp:coreProperties>
</file>