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67-52A9-4A3C-B876-7EB90A916DE6}" type="datetimeFigureOut">
              <a:rPr lang="en-US" smtClean="0"/>
              <a:t>04-Apr-19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D5768-E41D-4C9E-9BE7-3561653E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0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23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509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35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38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29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00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E046AC-27E9-43F3-9515-98D1761D902E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417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7582E6-330A-446D-A75B-622A347FA261}"/>
              </a:ext>
            </a:extLst>
          </p:cNvPr>
          <p:cNvSpPr txBox="1"/>
          <p:nvPr/>
        </p:nvSpPr>
        <p:spPr>
          <a:xfrm>
            <a:off x="2627784" y="2420888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Bluplay</a:t>
            </a:r>
            <a:endParaRPr lang="en-US" sz="8000" b="1" dirty="0">
              <a:solidFill>
                <a:schemeClr val="tx1">
                  <a:lumMod val="95000"/>
                  <a:lumOff val="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026" name="Picture 2" descr="Resultado de imagem para joystick minimalist">
            <a:extLst>
              <a:ext uri="{FF2B5EF4-FFF2-40B4-BE49-F238E27FC236}">
                <a16:creationId xmlns:a16="http://schemas.microsoft.com/office/drawing/2014/main" id="{C99FADC2-46A9-4F6D-831F-41D6B09F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99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5793">
            <a:off x="4936113" y="3317621"/>
            <a:ext cx="1043410" cy="1043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5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433B-576C-41C4-9998-F43E8B9D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340768"/>
            <a:ext cx="7872144" cy="1143000"/>
          </a:xfrm>
        </p:spPr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educação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E1DE-954A-46F7-8F10-4F687CDD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72816"/>
            <a:ext cx="7859216" cy="4383827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Desconectividade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sala</a:t>
            </a:r>
            <a:r>
              <a:rPr lang="en-US" sz="2400" dirty="0"/>
              <a:t> de aula</a:t>
            </a:r>
          </a:p>
          <a:p>
            <a:r>
              <a:rPr lang="en-US" sz="2400" dirty="0"/>
              <a:t>Falta da </a:t>
            </a:r>
            <a:r>
              <a:rPr lang="en-US" sz="2400" dirty="0" err="1"/>
              <a:t>apresentação</a:t>
            </a:r>
            <a:r>
              <a:rPr lang="en-US" sz="2400" dirty="0"/>
              <a:t> de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artísticos</a:t>
            </a:r>
            <a:r>
              <a:rPr lang="en-US" sz="2400" dirty="0"/>
              <a:t> e de </a:t>
            </a:r>
            <a:r>
              <a:rPr lang="en-US" sz="2400" dirty="0" err="1"/>
              <a:t>expressão</a:t>
            </a:r>
            <a:endParaRPr lang="en-US" sz="2400" dirty="0"/>
          </a:p>
          <a:p>
            <a:r>
              <a:rPr lang="en-US" sz="2400" dirty="0" err="1"/>
              <a:t>Baixo</a:t>
            </a:r>
            <a:r>
              <a:rPr lang="en-US" sz="2400" dirty="0"/>
              <a:t> interesse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produção</a:t>
            </a:r>
            <a:r>
              <a:rPr lang="en-US" sz="2400" dirty="0"/>
              <a:t> de </a:t>
            </a:r>
            <a:r>
              <a:rPr lang="en-US" sz="2400" dirty="0" err="1"/>
              <a:t>conteúdo</a:t>
            </a:r>
            <a:r>
              <a:rPr lang="en-US" sz="2400" dirty="0"/>
              <a:t> </a:t>
            </a:r>
            <a:r>
              <a:rPr lang="en-US" sz="2400" dirty="0" err="1"/>
              <a:t>independente</a:t>
            </a:r>
            <a:r>
              <a:rPr lang="en-US" sz="2400" dirty="0"/>
              <a:t> </a:t>
            </a:r>
            <a:r>
              <a:rPr lang="en-US" sz="2400" dirty="0" err="1"/>
              <a:t>voltado</a:t>
            </a:r>
            <a:r>
              <a:rPr lang="en-US" sz="2400" dirty="0"/>
              <a:t> a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4F7E0-4A6D-4512-87D0-498510615A7E}"/>
              </a:ext>
            </a:extLst>
          </p:cNvPr>
          <p:cNvSpPr txBox="1"/>
          <p:nvPr/>
        </p:nvSpPr>
        <p:spPr>
          <a:xfrm>
            <a:off x="899592" y="1944668"/>
            <a:ext cx="484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 </a:t>
            </a:r>
            <a:r>
              <a:rPr lang="en-US" sz="2400" dirty="0" err="1"/>
              <a:t>problema</a:t>
            </a:r>
            <a:endParaRPr lang="en-US" sz="2400" dirty="0"/>
          </a:p>
        </p:txBody>
      </p:sp>
      <p:pic>
        <p:nvPicPr>
          <p:cNvPr id="3078" name="Picture 6" descr="Resultado de imagem para education symbol">
            <a:extLst>
              <a:ext uri="{FF2B5EF4-FFF2-40B4-BE49-F238E27FC236}">
                <a16:creationId xmlns:a16="http://schemas.microsoft.com/office/drawing/2014/main" id="{07B9A97D-956E-4990-8EDA-D4BDA638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632" y="246108"/>
            <a:ext cx="1759168" cy="17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E1DE-954A-46F7-8F10-4F687CDD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348880"/>
            <a:ext cx="7859216" cy="380776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Apresentar</a:t>
            </a:r>
            <a:r>
              <a:rPr lang="en-US" sz="2400" dirty="0"/>
              <a:t> o </a:t>
            </a:r>
            <a:r>
              <a:rPr lang="en-US" sz="2400" dirty="0" err="1"/>
              <a:t>desenvolvimento</a:t>
            </a:r>
            <a:r>
              <a:rPr lang="en-US" sz="2400" dirty="0"/>
              <a:t> de </a:t>
            </a:r>
            <a:r>
              <a:rPr lang="en-US" sz="2400" dirty="0" err="1"/>
              <a:t>jogos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sala</a:t>
            </a:r>
            <a:r>
              <a:rPr lang="en-US" sz="2400" dirty="0"/>
              <a:t> de aula </a:t>
            </a:r>
            <a:r>
              <a:rPr lang="en-US" sz="2400" dirty="0" err="1"/>
              <a:t>através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b="1" dirty="0" err="1"/>
              <a:t>plataforma</a:t>
            </a:r>
            <a:r>
              <a:rPr lang="en-US" sz="2400" b="1" dirty="0"/>
              <a:t> de </a:t>
            </a:r>
            <a:r>
              <a:rPr lang="en-US" sz="2400" b="1" dirty="0" err="1"/>
              <a:t>criação</a:t>
            </a:r>
            <a:endParaRPr lang="en-US" sz="2400" b="1" dirty="0"/>
          </a:p>
          <a:p>
            <a:r>
              <a:rPr lang="en-US" sz="2400" dirty="0" err="1"/>
              <a:t>Incentivar</a:t>
            </a:r>
            <a:r>
              <a:rPr lang="en-US" sz="2400" dirty="0"/>
              <a:t> a </a:t>
            </a:r>
            <a:r>
              <a:rPr lang="en-US" sz="2400" dirty="0" err="1"/>
              <a:t>integração</a:t>
            </a:r>
            <a:r>
              <a:rPr lang="en-US" sz="2400" dirty="0"/>
              <a:t> </a:t>
            </a:r>
            <a:r>
              <a:rPr lang="en-US" sz="2400" b="1" dirty="0" err="1"/>
              <a:t>aluno</a:t>
            </a:r>
            <a:r>
              <a:rPr lang="en-US" sz="2400" b="1" dirty="0"/>
              <a:t> – </a:t>
            </a:r>
            <a:r>
              <a:rPr lang="en-US" sz="2400" b="1" dirty="0" err="1"/>
              <a:t>aluno</a:t>
            </a:r>
            <a:r>
              <a:rPr lang="en-US" sz="2400" b="1" dirty="0"/>
              <a:t> </a:t>
            </a:r>
            <a:r>
              <a:rPr lang="en-US" sz="2400" dirty="0"/>
              <a:t> e </a:t>
            </a:r>
            <a:r>
              <a:rPr lang="en-US" sz="2400" b="1" dirty="0"/>
              <a:t>professor – </a:t>
            </a:r>
            <a:r>
              <a:rPr lang="en-US" sz="2400" b="1" dirty="0" err="1"/>
              <a:t>aluno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do </a:t>
            </a:r>
            <a:r>
              <a:rPr lang="en-US" sz="2400" dirty="0" err="1"/>
              <a:t>lúdico</a:t>
            </a:r>
            <a:r>
              <a:rPr lang="en-US" sz="2400" dirty="0"/>
              <a:t>, </a:t>
            </a:r>
            <a:r>
              <a:rPr lang="en-US" sz="2400" dirty="0" err="1"/>
              <a:t>possibilitando</a:t>
            </a:r>
            <a:r>
              <a:rPr lang="en-US" sz="2400" dirty="0"/>
              <a:t> </a:t>
            </a:r>
            <a:r>
              <a:rPr lang="en-US" sz="2400" dirty="0" err="1"/>
              <a:t>compartilhamento</a:t>
            </a:r>
            <a:r>
              <a:rPr lang="en-US" sz="2400" dirty="0"/>
              <a:t> das </a:t>
            </a:r>
            <a:r>
              <a:rPr lang="en-US" sz="2400" dirty="0" err="1"/>
              <a:t>criações</a:t>
            </a:r>
            <a:r>
              <a:rPr lang="en-US" sz="2400" dirty="0"/>
              <a:t> entre </a:t>
            </a:r>
            <a:r>
              <a:rPr lang="en-US" sz="2400" dirty="0" err="1"/>
              <a:t>aparelhos</a:t>
            </a:r>
            <a:endParaRPr lang="en-US" sz="2400" dirty="0"/>
          </a:p>
          <a:p>
            <a:r>
              <a:rPr lang="en-US" sz="2400" dirty="0" err="1"/>
              <a:t>Motivar</a:t>
            </a:r>
            <a:r>
              <a:rPr lang="en-US" sz="2400" dirty="0"/>
              <a:t> a </a:t>
            </a:r>
            <a:r>
              <a:rPr lang="en-US" sz="2400" dirty="0" err="1"/>
              <a:t>busca</a:t>
            </a:r>
            <a:r>
              <a:rPr lang="en-US" sz="2400" dirty="0"/>
              <a:t> de </a:t>
            </a:r>
            <a:r>
              <a:rPr lang="en-US" sz="2400" dirty="0" err="1"/>
              <a:t>conhecimento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b="1" dirty="0" err="1"/>
              <a:t>área</a:t>
            </a:r>
            <a:r>
              <a:rPr lang="en-US" sz="2400" b="1" dirty="0"/>
              <a:t> de software e design </a:t>
            </a:r>
            <a:r>
              <a:rPr lang="en-US" sz="2400" dirty="0"/>
              <a:t>com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plataforma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fácil</a:t>
            </a:r>
            <a:r>
              <a:rPr lang="en-US" sz="2400" dirty="0"/>
              <a:t> e </a:t>
            </a:r>
            <a:r>
              <a:rPr lang="en-US" sz="2400" dirty="0" err="1"/>
              <a:t>potencial</a:t>
            </a:r>
            <a:r>
              <a:rPr lang="en-US" sz="2400" dirty="0"/>
              <a:t> </a:t>
            </a:r>
            <a:r>
              <a:rPr lang="en-US" sz="2400" dirty="0" err="1"/>
              <a:t>criativo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D57E52-4F0B-43D2-BF33-A2C7D3E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340768"/>
            <a:ext cx="7872144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digitais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escolas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D90E8-2FB2-48C2-B732-7970C7F090BD}"/>
              </a:ext>
            </a:extLst>
          </p:cNvPr>
          <p:cNvSpPr txBox="1"/>
          <p:nvPr/>
        </p:nvSpPr>
        <p:spPr>
          <a:xfrm>
            <a:off x="899592" y="1944668"/>
            <a:ext cx="484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solução</a:t>
            </a:r>
            <a:endParaRPr lang="en-US" sz="2400" dirty="0"/>
          </a:p>
        </p:txBody>
      </p:sp>
      <p:pic>
        <p:nvPicPr>
          <p:cNvPr id="4100" name="Picture 4" descr="Resultado de imagem para gaming symbol">
            <a:extLst>
              <a:ext uri="{FF2B5EF4-FFF2-40B4-BE49-F238E27FC236}">
                <a16:creationId xmlns:a16="http://schemas.microsoft.com/office/drawing/2014/main" id="{B3F09656-17A2-43AD-BB44-12299B9B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110">
            <a:off x="7144167" y="-146368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E1DE-954A-46F7-8F10-4F687CDD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72816"/>
            <a:ext cx="7859216" cy="4383827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Implementação</a:t>
            </a:r>
            <a:r>
              <a:rPr lang="en-US" sz="2400" dirty="0"/>
              <a:t> </a:t>
            </a:r>
            <a:r>
              <a:rPr lang="en-US" sz="2400" dirty="0" err="1"/>
              <a:t>possível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todo</a:t>
            </a:r>
            <a:r>
              <a:rPr lang="en-US" sz="2400" dirty="0"/>
              <a:t> o </a:t>
            </a:r>
            <a:r>
              <a:rPr lang="en-US" sz="2400" dirty="0" err="1"/>
              <a:t>território</a:t>
            </a:r>
            <a:r>
              <a:rPr lang="en-US" sz="2400" dirty="0"/>
              <a:t> </a:t>
            </a:r>
            <a:r>
              <a:rPr lang="en-US" sz="2400" dirty="0" err="1"/>
              <a:t>nacional</a:t>
            </a:r>
            <a:r>
              <a:rPr lang="en-US" sz="2400" dirty="0"/>
              <a:t> com </a:t>
            </a:r>
            <a:r>
              <a:rPr lang="en-US" sz="2400" dirty="0" err="1"/>
              <a:t>foco</a:t>
            </a:r>
            <a:r>
              <a:rPr lang="en-US" sz="2400" dirty="0"/>
              <a:t> no </a:t>
            </a:r>
            <a:r>
              <a:rPr lang="en-US" sz="2400" dirty="0" err="1"/>
              <a:t>estado</a:t>
            </a:r>
            <a:endParaRPr lang="en-US" sz="2400" dirty="0"/>
          </a:p>
          <a:p>
            <a:r>
              <a:rPr lang="en-US" sz="2400" dirty="0" err="1"/>
              <a:t>Baixo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móveis</a:t>
            </a:r>
            <a:r>
              <a:rPr lang="en-US" sz="2400" dirty="0"/>
              <a:t> </a:t>
            </a:r>
            <a:r>
              <a:rPr lang="en-US" sz="2400" dirty="0" err="1"/>
              <a:t>capazes</a:t>
            </a:r>
            <a:endParaRPr lang="en-US" sz="2400" dirty="0"/>
          </a:p>
          <a:p>
            <a:r>
              <a:rPr lang="en-US" sz="2400" dirty="0" err="1"/>
              <a:t>Pouca</a:t>
            </a:r>
            <a:r>
              <a:rPr lang="en-US" sz="2400" dirty="0"/>
              <a:t> </a:t>
            </a:r>
            <a:r>
              <a:rPr lang="en-US" sz="2400" dirty="0" err="1"/>
              <a:t>necessidade</a:t>
            </a:r>
            <a:r>
              <a:rPr lang="en-US" sz="2400" dirty="0"/>
              <a:t> de </a:t>
            </a:r>
            <a:r>
              <a:rPr lang="en-US" sz="2400" dirty="0" err="1"/>
              <a:t>treinamento</a:t>
            </a:r>
            <a:r>
              <a:rPr lang="en-US" sz="2400" dirty="0"/>
              <a:t> por </a:t>
            </a:r>
            <a:r>
              <a:rPr lang="en-US" sz="2400" dirty="0" err="1"/>
              <a:t>técnica</a:t>
            </a:r>
            <a:r>
              <a:rPr lang="en-US" sz="2400" dirty="0"/>
              <a:t> com </a:t>
            </a:r>
            <a:r>
              <a:rPr lang="en-US" sz="2400" dirty="0" err="1"/>
              <a:t>disponibilidade</a:t>
            </a:r>
            <a:r>
              <a:rPr lang="en-US" sz="2400" dirty="0"/>
              <a:t> de </a:t>
            </a:r>
            <a:r>
              <a:rPr lang="en-US" sz="2400" dirty="0" err="1"/>
              <a:t>vídeos</a:t>
            </a:r>
            <a:r>
              <a:rPr lang="en-US" sz="2400" dirty="0"/>
              <a:t> </a:t>
            </a:r>
            <a:r>
              <a:rPr lang="en-US" sz="2400" dirty="0" err="1"/>
              <a:t>explicativos</a:t>
            </a:r>
            <a:r>
              <a:rPr lang="en-US" sz="2400" dirty="0"/>
              <a:t> dentro do </a:t>
            </a:r>
            <a:r>
              <a:rPr lang="en-US" sz="2400" dirty="0" err="1"/>
              <a:t>próprio</a:t>
            </a:r>
            <a:r>
              <a:rPr lang="en-US" sz="2400" dirty="0"/>
              <a:t> </a:t>
            </a:r>
            <a:r>
              <a:rPr lang="en-US" sz="2400" dirty="0" err="1"/>
              <a:t>produto</a:t>
            </a: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0626B-52FD-43FC-9E67-C3369000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340768"/>
            <a:ext cx="7872144" cy="1143000"/>
          </a:xfrm>
        </p:spPr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país</a:t>
            </a:r>
            <a:r>
              <a:rPr lang="en-US" dirty="0"/>
              <a:t> de </a:t>
            </a:r>
            <a:r>
              <a:rPr lang="en-US" dirty="0" err="1"/>
              <a:t>possibilidades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86F75-AE59-4910-B301-358810ABE5D3}"/>
              </a:ext>
            </a:extLst>
          </p:cNvPr>
          <p:cNvSpPr txBox="1"/>
          <p:nvPr/>
        </p:nvSpPr>
        <p:spPr>
          <a:xfrm>
            <a:off x="899592" y="1944668"/>
            <a:ext cx="484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 </a:t>
            </a:r>
            <a:r>
              <a:rPr lang="en-US" sz="2400" dirty="0" err="1"/>
              <a:t>mercado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03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1AF6E9-4B93-40B2-8B38-913458C94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0626B-52FD-43FC-9E67-C3369000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02" y="954923"/>
            <a:ext cx="4406770" cy="46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spc="800" dirty="0" err="1"/>
              <a:t>Tecnologias</a:t>
            </a:r>
            <a:endParaRPr lang="en-US" sz="4000" spc="800" dirty="0"/>
          </a:p>
        </p:txBody>
      </p:sp>
      <p:sp>
        <p:nvSpPr>
          <p:cNvPr id="87" name="Freeform 22">
            <a:extLst>
              <a:ext uri="{FF2B5EF4-FFF2-40B4-BE49-F238E27FC236}">
                <a16:creationId xmlns:a16="http://schemas.microsoft.com/office/drawing/2014/main" id="{ABC09BDB-AC6B-4DE3-8EA9-4C713A50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4" name="Picture 6" descr="Resultado de imagem para unity logo">
            <a:extLst>
              <a:ext uri="{FF2B5EF4-FFF2-40B4-BE49-F238E27FC236}">
                <a16:creationId xmlns:a16="http://schemas.microsoft.com/office/drawing/2014/main" id="{24B652B0-AD46-4FA6-9C13-645744E7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4307" y="764704"/>
            <a:ext cx="2996691" cy="10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firebase logo">
            <a:extLst>
              <a:ext uri="{FF2B5EF4-FFF2-40B4-BE49-F238E27FC236}">
                <a16:creationId xmlns:a16="http://schemas.microsoft.com/office/drawing/2014/main" id="{B8792B7E-67D0-4FF3-97F3-B2B9511E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1740" y="2271129"/>
            <a:ext cx="2996692" cy="84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4691D-8744-49D7-9EC3-561ECB35902C}"/>
              </a:ext>
            </a:extLst>
          </p:cNvPr>
          <p:cNvGrpSpPr/>
          <p:nvPr/>
        </p:nvGrpSpPr>
        <p:grpSpPr>
          <a:xfrm>
            <a:off x="5650821" y="3466372"/>
            <a:ext cx="3067611" cy="1160187"/>
            <a:chOff x="5652120" y="4244187"/>
            <a:chExt cx="3067611" cy="1160187"/>
          </a:xfrm>
        </p:grpSpPr>
        <p:pic>
          <p:nvPicPr>
            <p:cNvPr id="2072" name="Picture 24" descr="Resultado de imagem para qr code logo transparent">
              <a:extLst>
                <a:ext uri="{FF2B5EF4-FFF2-40B4-BE49-F238E27FC236}">
                  <a16:creationId xmlns:a16="http://schemas.microsoft.com/office/drawing/2014/main" id="{71E1153E-1353-4EEC-A1FA-83F5C3D8A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4244187"/>
              <a:ext cx="1160187" cy="1160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076161-36AA-4917-871C-B700E9EC5D45}"/>
                </a:ext>
              </a:extLst>
            </p:cNvPr>
            <p:cNvSpPr txBox="1"/>
            <p:nvPr/>
          </p:nvSpPr>
          <p:spPr>
            <a:xfrm>
              <a:off x="6824143" y="4530175"/>
              <a:ext cx="18955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QR Code</a:t>
              </a:r>
            </a:p>
          </p:txBody>
        </p:sp>
      </p:grpSp>
      <p:pic>
        <p:nvPicPr>
          <p:cNvPr id="2074" name="Picture 26" descr="Resultado de imagem para REST api logo">
            <a:extLst>
              <a:ext uri="{FF2B5EF4-FFF2-40B4-BE49-F238E27FC236}">
                <a16:creationId xmlns:a16="http://schemas.microsoft.com/office/drawing/2014/main" id="{35A14A40-58AC-45CE-A20D-9C0B3875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88" y="4830031"/>
            <a:ext cx="1538396" cy="15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26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-2"/>
            <a:ext cx="4725186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E80C-66C1-4C4E-A145-C6DC14E2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9" y="1162940"/>
            <a:ext cx="3386699" cy="4532120"/>
          </a:xfrm>
        </p:spPr>
        <p:txBody>
          <a:bodyPr anchor="ctr">
            <a:normAutofit/>
          </a:bodyPr>
          <a:lstStyle/>
          <a:p>
            <a:r>
              <a:rPr lang="en-US" sz="3800" dirty="0" err="1">
                <a:solidFill>
                  <a:srgbClr val="2A1A00"/>
                </a:solidFill>
              </a:rPr>
              <a:t>Equipe</a:t>
            </a:r>
            <a:endParaRPr lang="en-US" sz="3800" dirty="0">
              <a:solidFill>
                <a:srgbClr val="2A1A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Image may contain: 1 person, closeup">
            <a:extLst>
              <a:ext uri="{FF2B5EF4-FFF2-40B4-BE49-F238E27FC236}">
                <a16:creationId xmlns:a16="http://schemas.microsoft.com/office/drawing/2014/main" id="{079C1409-5A37-45C0-940E-A35C786F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61" y="230168"/>
            <a:ext cx="3087174" cy="3087174"/>
          </a:xfrm>
          <a:prstGeom prst="ellipse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18A46-3271-4724-8038-59FF742455F6}"/>
              </a:ext>
            </a:extLst>
          </p:cNvPr>
          <p:cNvSpPr txBox="1"/>
          <p:nvPr/>
        </p:nvSpPr>
        <p:spPr>
          <a:xfrm>
            <a:off x="5432923" y="3428999"/>
            <a:ext cx="300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Guilherme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A7A7B-7721-4FA2-96C1-8A900745467B}"/>
              </a:ext>
            </a:extLst>
          </p:cNvPr>
          <p:cNvSpPr txBox="1"/>
          <p:nvPr/>
        </p:nvSpPr>
        <p:spPr>
          <a:xfrm>
            <a:off x="5170396" y="4383059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Desenvolvedor</a:t>
            </a:r>
            <a:r>
              <a:rPr lang="en-US" sz="2000" dirty="0"/>
              <a:t> de software </a:t>
            </a:r>
            <a:r>
              <a:rPr lang="en-US" sz="2000" dirty="0" err="1"/>
              <a:t>há</a:t>
            </a:r>
            <a:r>
              <a:rPr lang="en-US" sz="2000" dirty="0"/>
              <a:t> 10 </a:t>
            </a:r>
            <a:r>
              <a:rPr lang="en-US" sz="2000" dirty="0" err="1"/>
              <a:t>anos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Experiência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.NET, Java, HTML5 e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Desenvolvedor</a:t>
            </a:r>
            <a:r>
              <a:rPr lang="en-US" sz="2000" dirty="0"/>
              <a:t> </a:t>
            </a:r>
            <a:r>
              <a:rPr lang="en-US" sz="2000" dirty="0" err="1"/>
              <a:t>independente</a:t>
            </a:r>
            <a:r>
              <a:rPr lang="en-US" sz="2000" dirty="0"/>
              <a:t> de </a:t>
            </a:r>
            <a:r>
              <a:rPr lang="en-US" sz="2000" dirty="0" err="1"/>
              <a:t>jogos</a:t>
            </a:r>
            <a:r>
              <a:rPr lang="en-US" sz="2000" dirty="0"/>
              <a:t> </a:t>
            </a:r>
            <a:r>
              <a:rPr lang="en-US" sz="2000" dirty="0" err="1"/>
              <a:t>há</a:t>
            </a:r>
            <a:r>
              <a:rPr lang="en-US" sz="2000" dirty="0"/>
              <a:t> 3 </a:t>
            </a:r>
            <a:r>
              <a:rPr lang="en-US" sz="2000" dirty="0" err="1"/>
              <a:t>anos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593E-B003-483D-90E7-F73D7896E954}"/>
              </a:ext>
            </a:extLst>
          </p:cNvPr>
          <p:cNvSpPr txBox="1"/>
          <p:nvPr/>
        </p:nvSpPr>
        <p:spPr>
          <a:xfrm>
            <a:off x="5508104" y="3903439"/>
            <a:ext cx="300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guipaz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105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Gill Sans MT</vt:lpstr>
      <vt:lpstr>Impact</vt:lpstr>
      <vt:lpstr>Badge</vt:lpstr>
      <vt:lpstr>PowerPoint Presentation</vt:lpstr>
      <vt:lpstr>Desafio na educação</vt:lpstr>
      <vt:lpstr>Jogos digitais nas escolas</vt:lpstr>
      <vt:lpstr>Um país de possibilidades</vt:lpstr>
      <vt:lpstr>Tecnologias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Paz Silva</dc:creator>
  <cp:lastModifiedBy>Guilherme Paz Silva</cp:lastModifiedBy>
  <cp:revision>3</cp:revision>
  <dcterms:created xsi:type="dcterms:W3CDTF">2019-04-04T23:04:41Z</dcterms:created>
  <dcterms:modified xsi:type="dcterms:W3CDTF">2019-04-04T23:44:17Z</dcterms:modified>
</cp:coreProperties>
</file>