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Zr6h7rHj6khadXOA8kjHLTIvM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9e6a8d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b9e6a8d3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9e6a8d3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b9e6a8d37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 title="scalloped circle"/>
          <p:cNvSpPr/>
          <p:nvPr/>
        </p:nvSpPr>
        <p:spPr>
          <a:xfrm>
            <a:off x="2063115" y="630937"/>
            <a:ext cx="5230368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808892" y="1098388"/>
            <a:ext cx="7738814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1661284" y="5979197"/>
            <a:ext cx="6034030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08892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135249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800414" y="6375679"/>
            <a:ext cx="1747292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8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 rot="5400000">
            <a:off x="2958833" y="265926"/>
            <a:ext cx="3593591" cy="763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 rot="5400000">
            <a:off x="4982674" y="2296623"/>
            <a:ext cx="5600404" cy="17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 rot="5400000">
            <a:off x="1047530" y="277830"/>
            <a:ext cx="5600404" cy="5809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/>
          <p:nvPr/>
        </p:nvSpPr>
        <p:spPr>
          <a:xfrm>
            <a:off x="0" y="0"/>
            <a:ext cx="2110979" cy="6858000"/>
          </a:xfrm>
          <a:custGeom>
            <a:rect b="b" l="l" r="r" t="t"/>
            <a:pathLst>
              <a:path extrusionOk="0" h="4320" w="1773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2432197" y="1073889"/>
            <a:ext cx="6140303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432198" y="5159782"/>
            <a:ext cx="5263116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2427410" y="6375679"/>
            <a:ext cx="1120460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959298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7456825" y="6375679"/>
            <a:ext cx="1115675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655786" y="0"/>
            <a:ext cx="1234679" cy="6858000"/>
          </a:xfrm>
          <a:custGeom>
            <a:rect b="b" l="l" r="r" t="t"/>
            <a:pathLst>
              <a:path extrusionOk="0" h="4320" w="1037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41" name="Google Shape;41;p10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42" name="Google Shape;42;p10" title="left scallop shape"/>
            <p:cNvSpPr/>
            <p:nvPr/>
          </p:nvSpPr>
          <p:spPr>
            <a:xfrm>
              <a:off x="0" y="0"/>
              <a:ext cx="2110979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" name="Google Shape;43;p10" title="left scallop inline"/>
            <p:cNvSpPr/>
            <p:nvPr/>
          </p:nvSpPr>
          <p:spPr>
            <a:xfrm>
              <a:off x="655786" y="0"/>
              <a:ext cx="1234679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42975" y="2286000"/>
            <a:ext cx="3593592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985846" y="2286000"/>
            <a:ext cx="3593592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942975" y="381001"/>
            <a:ext cx="7629525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941832" y="2199634"/>
            <a:ext cx="361188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941832" y="2909102"/>
            <a:ext cx="361188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4975398" y="2199634"/>
            <a:ext cx="361188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975398" y="2909102"/>
            <a:ext cx="361188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 title="right scallop background shape"/>
          <p:cNvSpPr/>
          <p:nvPr/>
        </p:nvSpPr>
        <p:spPr>
          <a:xfrm>
            <a:off x="5542359" y="0"/>
            <a:ext cx="3601641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6253414" y="457200"/>
            <a:ext cx="2319086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1" i="0" sz="18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73788" y="920377"/>
            <a:ext cx="4618814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53414" y="1741336"/>
            <a:ext cx="2319086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73789" y="6375679"/>
            <a:ext cx="92501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1577716" y="6375679"/>
            <a:ext cx="2611634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68261" y="6375679"/>
            <a:ext cx="924342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>
            <p:ph idx="2" type="pic"/>
          </p:nvPr>
        </p:nvSpPr>
        <p:spPr>
          <a:xfrm>
            <a:off x="212598" y="1"/>
            <a:ext cx="551668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16" title="right scallop background shape"/>
          <p:cNvSpPr/>
          <p:nvPr/>
        </p:nvSpPr>
        <p:spPr>
          <a:xfrm>
            <a:off x="5542359" y="0"/>
            <a:ext cx="3601641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" name="Google Shape;82;p16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6253413" y="457200"/>
            <a:ext cx="2319088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1" i="0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53413" y="1741336"/>
            <a:ext cx="2319088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574463" y="6375679"/>
            <a:ext cx="92434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1577716" y="6375679"/>
            <a:ext cx="2611634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4256153" y="6375679"/>
            <a:ext cx="94746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6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/>
          <p:nvPr/>
        </p:nvSpPr>
        <p:spPr>
          <a:xfrm>
            <a:off x="1" y="0"/>
            <a:ext cx="679090" cy="6858000"/>
          </a:xfrm>
          <a:custGeom>
            <a:rect b="b" l="l" r="r" t="t"/>
            <a:pathLst>
              <a:path extrusionOk="0" h="2160" w="211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2627784" y="2420888"/>
            <a:ext cx="468052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C0C0C"/>
                </a:solidFill>
                <a:latin typeface="Aharoni"/>
                <a:ea typeface="Aharoni"/>
                <a:cs typeface="Aharoni"/>
                <a:sym typeface="Aharoni"/>
              </a:rPr>
              <a:t>Bluplay</a:t>
            </a:r>
            <a:endParaRPr b="1" sz="8000">
              <a:solidFill>
                <a:srgbClr val="0C0C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Resultado de imagem para joystick minimalist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85793">
            <a:off x="4936113" y="3317621"/>
            <a:ext cx="1043410" cy="1043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827584" y="1340768"/>
            <a:ext cx="78721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DESAFIO NA EDUCAÇÃO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827584" y="1772816"/>
            <a:ext cx="7859216" cy="4383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Desconectividade na sala de aula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Falta da apresentação de valores artísticos e de expressão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Baixo interesse na produção de conteúdo independente voltado a software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899592" y="1944668"/>
            <a:ext cx="48452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problema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Resultado de imagem para education symbol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632" y="246108"/>
            <a:ext cx="1759168" cy="1759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27584" y="2348880"/>
            <a:ext cx="7859216" cy="380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Apresentar o desenvolvimento de jogos em sala de aula através de uma </a:t>
            </a:r>
            <a:r>
              <a:rPr b="1" lang="en-US" sz="2400"/>
              <a:t>plataforma de criação</a:t>
            </a:r>
            <a:endParaRPr b="1" sz="24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Incentivar a integração </a:t>
            </a:r>
            <a:r>
              <a:rPr b="1" lang="en-US" sz="2400"/>
              <a:t>aluno – aluno </a:t>
            </a:r>
            <a:r>
              <a:rPr lang="en-US" sz="2400"/>
              <a:t> e </a:t>
            </a:r>
            <a:r>
              <a:rPr b="1" lang="en-US" sz="2400"/>
              <a:t>professor – aluno</a:t>
            </a:r>
            <a:r>
              <a:rPr lang="en-US" sz="2400"/>
              <a:t> através do lúdico, possibilitando compartilhamento das criações entre aparelhos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Motivar a busca de conhecimento na </a:t>
            </a:r>
            <a:r>
              <a:rPr b="1" lang="en-US" sz="2400"/>
              <a:t>área de software e design </a:t>
            </a:r>
            <a:r>
              <a:rPr lang="en-US" sz="2400"/>
              <a:t>com uma plataforma de uso fácil e potencial criativo</a:t>
            </a:r>
            <a:endParaRPr sz="2400"/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827584" y="1340768"/>
            <a:ext cx="78721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90"/>
              <a:buFont typeface="Impact"/>
              <a:buNone/>
            </a:pPr>
            <a:r>
              <a:rPr lang="en-US" sz="4590"/>
              <a:t>JOGOS DIGITAIS NAS ESCOLAS</a:t>
            </a:r>
            <a:endParaRPr sz="4590"/>
          </a:p>
        </p:txBody>
      </p:sp>
      <p:sp>
        <p:nvSpPr>
          <p:cNvPr id="121" name="Google Shape;121;p3"/>
          <p:cNvSpPr txBox="1"/>
          <p:nvPr/>
        </p:nvSpPr>
        <p:spPr>
          <a:xfrm>
            <a:off x="899592" y="1944668"/>
            <a:ext cx="48452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solução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Resultado de imagem para gaming symbol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31110">
            <a:off x="7144167" y="-146368"/>
            <a:ext cx="169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9e6a8d37_0_0"/>
          <p:cNvSpPr txBox="1"/>
          <p:nvPr>
            <p:ph idx="1" type="body"/>
          </p:nvPr>
        </p:nvSpPr>
        <p:spPr>
          <a:xfrm>
            <a:off x="834034" y="2285991"/>
            <a:ext cx="7859100" cy="43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RF01 – O sistema deve permitir o cadastro de novos jogos.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RF05 – O sistema deve permitir a escolha de um template para um novo jogo.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RF06 – O sistema deve permitir o envio de arquivos de imagem PNG para utilização como asset nos jogos.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RF07 – O sistema deve permitir a inclusão de peças de jogo de acordo com o template selecionado.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RF10 – O sistema deve disponibilizar um template com base nas regras de “quebra-cabeças”.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RF16 – O sistema deve permitir a exclusão de jogos baixados ou criados.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RNF01 – O sistema deve ser desenvolvido utilizando a engine Unity.</a:t>
            </a:r>
            <a:endParaRPr sz="1800"/>
          </a:p>
          <a:p>
            <a:pPr indent="-1905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RNF05 – O sistema deve ter interface amigável a crianças e adolescentes.</a:t>
            </a:r>
            <a:endParaRPr sz="1800"/>
          </a:p>
        </p:txBody>
      </p:sp>
      <p:sp>
        <p:nvSpPr>
          <p:cNvPr id="128" name="Google Shape;128;g5b9e6a8d37_0_0"/>
          <p:cNvSpPr txBox="1"/>
          <p:nvPr>
            <p:ph type="title"/>
          </p:nvPr>
        </p:nvSpPr>
        <p:spPr>
          <a:xfrm>
            <a:off x="827584" y="1340768"/>
            <a:ext cx="787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REQUISITOS PRINCIPAIS</a:t>
            </a:r>
            <a:endParaRPr/>
          </a:p>
        </p:txBody>
      </p:sp>
      <p:sp>
        <p:nvSpPr>
          <p:cNvPr id="129" name="Google Shape;129;g5b9e6a8d37_0_0"/>
          <p:cNvSpPr txBox="1"/>
          <p:nvPr/>
        </p:nvSpPr>
        <p:spPr>
          <a:xfrm>
            <a:off x="899592" y="1944668"/>
            <a:ext cx="48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Funcionais e Não-Funcionais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2667762" y="630936"/>
            <a:ext cx="3926681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5" name="Google Shape;135;p5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483002" y="954923"/>
            <a:ext cx="4406770" cy="4656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lang="en-US" sz="4000"/>
              <a:t>TECNOLOGIAS</a:t>
            </a:r>
            <a:endParaRPr sz="4000"/>
          </a:p>
        </p:txBody>
      </p:sp>
      <p:sp>
        <p:nvSpPr>
          <p:cNvPr id="138" name="Google Shape;138;p5"/>
          <p:cNvSpPr/>
          <p:nvPr/>
        </p:nvSpPr>
        <p:spPr>
          <a:xfrm flipH="1">
            <a:off x="5182108" y="0"/>
            <a:ext cx="3961889" cy="6858000"/>
          </a:xfrm>
          <a:custGeom>
            <a:rect b="b" l="l" r="r" t="t"/>
            <a:pathLst>
              <a:path extrusionOk="0" h="6858000" w="4992864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descr="Resultado de imagem para unity logo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4307" y="764704"/>
            <a:ext cx="2996691" cy="108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irebase logo"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1740" y="2271129"/>
            <a:ext cx="2996692" cy="846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5"/>
          <p:cNvGrpSpPr/>
          <p:nvPr/>
        </p:nvGrpSpPr>
        <p:grpSpPr>
          <a:xfrm>
            <a:off x="5650821" y="3466372"/>
            <a:ext cx="3067611" cy="1160187"/>
            <a:chOff x="5652120" y="4244187"/>
            <a:chExt cx="3067611" cy="1160187"/>
          </a:xfrm>
        </p:grpSpPr>
        <p:pic>
          <p:nvPicPr>
            <p:cNvPr descr="Resultado de imagem para qr code logo transparent" id="142" name="Google Shape;14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52120" y="4244187"/>
              <a:ext cx="1160187" cy="1160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5"/>
            <p:cNvSpPr txBox="1"/>
            <p:nvPr/>
          </p:nvSpPr>
          <p:spPr>
            <a:xfrm>
              <a:off x="6824143" y="4530175"/>
              <a:ext cx="18955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QR Code</a:t>
              </a:r>
              <a:endParaRPr/>
            </a:p>
          </p:txBody>
        </p:sp>
      </p:grpSp>
      <p:pic>
        <p:nvPicPr>
          <p:cNvPr descr="Resultado de imagem para REST api logo" id="144" name="Google Shape;1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0888" y="4830031"/>
            <a:ext cx="1538396" cy="153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0" y="-2"/>
            <a:ext cx="4725186" cy="6858002"/>
          </a:xfrm>
          <a:custGeom>
            <a:rect b="b" l="l" r="r" t="t"/>
            <a:pathLst>
              <a:path extrusionOk="0" h="6858002" w="6300250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8949" y="1162940"/>
            <a:ext cx="3386699" cy="453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3800"/>
              <a:buFont typeface="Impact"/>
              <a:buNone/>
            </a:pPr>
            <a:r>
              <a:rPr lang="en-US" sz="3800">
                <a:solidFill>
                  <a:srgbClr val="2A1A00"/>
                </a:solidFill>
              </a:rPr>
              <a:t>EQUIPE</a:t>
            </a:r>
            <a:endParaRPr sz="3800">
              <a:solidFill>
                <a:srgbClr val="2A1A00"/>
              </a:solidFill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rgbClr val="CD8D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may contain: 1 person, closeup"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261" y="230168"/>
            <a:ext cx="3087174" cy="30871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5432923" y="3428999"/>
            <a:ext cx="30033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Guilherme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5170396" y="4383059"/>
            <a:ext cx="35283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Desenvolvedor de software há 10 anos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Experiência em .NET, Java, HTML5 e C++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Desenvolvedor independente de jogos há 3 anos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5508104" y="3903439"/>
            <a:ext cx="30033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E7E74"/>
                </a:solidFill>
                <a:latin typeface="Gill Sans"/>
                <a:ea typeface="Gill Sans"/>
                <a:cs typeface="Gill Sans"/>
                <a:sym typeface="Gill Sans"/>
              </a:rPr>
              <a:t>@guipaz</a:t>
            </a:r>
            <a:endParaRPr sz="2000">
              <a:solidFill>
                <a:srgbClr val="7E7E7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e6a8d37_0_6"/>
          <p:cNvSpPr txBox="1"/>
          <p:nvPr>
            <p:ph idx="1" type="body"/>
          </p:nvPr>
        </p:nvSpPr>
        <p:spPr>
          <a:xfrm>
            <a:off x="827584" y="1772816"/>
            <a:ext cx="7859100" cy="43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Escopo é importante para entrega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Modularização é difícil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 fosse iniciar hoje…</a:t>
            </a:r>
            <a:endParaRPr sz="2400"/>
          </a:p>
          <a:p>
            <a:pPr indent="-2667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Escopo menor</a:t>
            </a:r>
            <a:endParaRPr sz="2400"/>
          </a:p>
          <a:p>
            <a:pPr indent="-266700" lvl="1" marL="6858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Mesma tecnologia, menos requisitos</a:t>
            </a:r>
            <a:endParaRPr sz="2400"/>
          </a:p>
        </p:txBody>
      </p:sp>
      <p:sp>
        <p:nvSpPr>
          <p:cNvPr id="162" name="Google Shape;162;g5b9e6a8d37_0_6"/>
          <p:cNvSpPr txBox="1"/>
          <p:nvPr>
            <p:ph type="title"/>
          </p:nvPr>
        </p:nvSpPr>
        <p:spPr>
          <a:xfrm>
            <a:off x="827584" y="1340768"/>
            <a:ext cx="787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O QUE FOI APRENDIDO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2019-04-04T23:04:41Z</dcterms:created>
  <dc:creator>Guilherme Paz Silva</dc:creator>
</cp:coreProperties>
</file>