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A9A6-7A81-41CB-8E63-7AFD3A60C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9CA47-463A-4C1B-B6EE-99BD10DE5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1D17-1F79-4228-A0CB-A22E05EA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9531-C786-487A-A1FB-36907E51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61AE-B8F1-4F8C-AC16-6A6842A9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71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C969-D352-4F4B-88E1-8997DC96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248F7-E70F-4C2B-A097-069067DC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8173-4E4A-4765-ABC4-21A9FF57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1162-2773-42FD-8ACB-ACFA4DC6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651B-462C-4D70-A86D-A4ADEEAA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2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4CF86-84B7-4407-B0AF-2CFD7192A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5E9E9-B989-485C-B2E2-B9FBD4EAB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F3B3-D188-458E-88F2-7F09CD66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FB40-077B-4DB8-963B-374B437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E6F2-6FD8-4B8C-A83D-5DFD16A3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6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E43-00F8-4B30-B56F-ABC252CA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9AB6-D074-4452-8B9C-881A63E3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C27A-23FA-41FB-96BC-41B9F101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0C6E-ADC5-4455-AFCE-06E0A87B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D51D-2604-40A7-863C-97633C6C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6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B1AE-BFC5-4C7B-867B-4A0D7691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8703F-D729-49CB-8254-946A075E3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14D0-A0EF-48AA-A38B-D9707556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2B9E-62F5-48EF-B7F7-62DF6A49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80AD-BCA3-40F0-A12C-9CB604F0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3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84C9-2037-47C9-B67E-8D60FC52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D2A6-89F1-479E-84C5-1BBF1266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7708B-A3AB-4C2F-9888-E627BD6B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8D9B1-77E8-4413-96D2-641B4AC4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5A53-19C0-4EB3-A890-C5534740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E1415-801E-4FD8-9399-EB0A2BC3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20C3-A4EC-44B5-BB3E-07C91E17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3F64C-DE13-4C6F-B4A6-F02AE89C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EF8A4-446A-4FB3-8C71-E5740B7C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4EFD2-02EA-480B-9B04-FA27A1A96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C1197-7CED-41BA-A7C4-DED5BE49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18830-A512-4D60-83DA-556673B8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DF463-3D02-4E4C-8DBC-78116B8B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110AB-3463-4D61-9C1C-527D8E0F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30F-90DB-4D02-8460-0F361BA6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AE947-4C08-472C-80EC-968C0E88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1CE12-63AF-4BE8-A5AF-1369ACBF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BB5FC-3E5B-412C-B821-9ACB7F18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82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A0AD1-D2E9-459F-8C3F-63F0C045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B00FA-AC73-4019-BE55-0451B4D9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F117-4A0A-4C0A-8ED8-0DC43135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6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723B-52A9-4201-BAF5-08B47056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0285-AA83-4E67-B99D-33D57DE9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C6396-E044-439B-81FA-0E7ACB18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ED07-D708-4C9A-9DEF-AA8B85D4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889DB-DC35-43B2-AD0F-DBBD7C11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8173-6F85-4AE1-8E09-2436C29C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1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B4E5-F1EB-4B33-9F16-E4F58EED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AEA30-A8C2-4037-ABE9-09AFD3109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3AB54-D3BF-4B7A-BC00-CF6181E4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C137-3C84-4261-A60A-553A4FB7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2E15-973E-4CDE-8024-FFA6CF41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24A7-2CBD-4682-B00E-B0A1CD72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52577-13E0-49A2-984C-0A7D8F1A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CBFB-914B-46B1-88D3-6828C1468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26F8-D83F-4A0C-A8D7-8EB567321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85FF-C1C5-463B-8F03-A1187E6DDAF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124A-F9FF-4BC4-AF9A-426371894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914C-8F90-434B-A60D-59564AD7E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828C-B03C-487F-A9CA-E8C34BAF58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13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92019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052FA4-5BD2-44B7-8D02-CD3A7C07FE53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ABCCE</a:t>
            </a:r>
          </a:p>
        </p:txBody>
      </p:sp>
    </p:spTree>
    <p:extLst>
      <p:ext uri="{BB962C8B-B14F-4D97-AF65-F5344CB8AC3E}">
        <p14:creationId xmlns:p14="http://schemas.microsoft.com/office/powerpoint/2010/main" val="347080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46828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FC906C-EA9C-46C2-AADA-F4098D936EAA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209150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24535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982410-35EE-4400-9559-1A4108377EA6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33875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97067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CF57B0-E55D-43A9-9CA1-7907C8C11AB5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393705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3967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24942DA-655D-4CC0-8CA7-A33DEC232BFD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95980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7103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A9F1C7-257D-4A4B-8AE3-40F9C5538AE8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79602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18359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AA6DD33-3540-4960-AB0D-B134354800E1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38771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78231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75D1FB-23F9-470F-836C-90CBCC952BCF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70608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35963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EEB98B-C6C8-48D5-9964-B23A9DFEDC00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339936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79778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E80749-8D31-41C8-97BC-C9B228659C22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ABCCE</a:t>
            </a:r>
          </a:p>
        </p:txBody>
      </p:sp>
    </p:spTree>
    <p:extLst>
      <p:ext uri="{BB962C8B-B14F-4D97-AF65-F5344CB8AC3E}">
        <p14:creationId xmlns:p14="http://schemas.microsoft.com/office/powerpoint/2010/main" val="17079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56652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E8AB48-166F-4EDB-BE0F-FD7DAD91B90C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ABCCE</a:t>
            </a:r>
          </a:p>
        </p:txBody>
      </p:sp>
    </p:spTree>
    <p:extLst>
      <p:ext uri="{BB962C8B-B14F-4D97-AF65-F5344CB8AC3E}">
        <p14:creationId xmlns:p14="http://schemas.microsoft.com/office/powerpoint/2010/main" val="223183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60697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2503A07-806A-4690-A39A-A95D951C15B5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ABCCE</a:t>
            </a:r>
          </a:p>
        </p:txBody>
      </p:sp>
    </p:spTree>
    <p:extLst>
      <p:ext uri="{BB962C8B-B14F-4D97-AF65-F5344CB8AC3E}">
        <p14:creationId xmlns:p14="http://schemas.microsoft.com/office/powerpoint/2010/main" val="245269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1177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CB18C2-373F-4470-AE77-FB3F96BEE7A2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ABCCE</a:t>
            </a:r>
          </a:p>
        </p:txBody>
      </p:sp>
    </p:spTree>
    <p:extLst>
      <p:ext uri="{BB962C8B-B14F-4D97-AF65-F5344CB8AC3E}">
        <p14:creationId xmlns:p14="http://schemas.microsoft.com/office/powerpoint/2010/main" val="371481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60940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334B31-DE37-4108-B71C-98D9152FB748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ABCCE</a:t>
            </a:r>
          </a:p>
        </p:txBody>
      </p:sp>
    </p:spTree>
    <p:extLst>
      <p:ext uri="{BB962C8B-B14F-4D97-AF65-F5344CB8AC3E}">
        <p14:creationId xmlns:p14="http://schemas.microsoft.com/office/powerpoint/2010/main" val="219078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63191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74EFCB-B39E-47E5-A444-40F4020F2209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ABCCE</a:t>
            </a:r>
          </a:p>
        </p:txBody>
      </p:sp>
    </p:spTree>
    <p:extLst>
      <p:ext uri="{BB962C8B-B14F-4D97-AF65-F5344CB8AC3E}">
        <p14:creationId xmlns:p14="http://schemas.microsoft.com/office/powerpoint/2010/main" val="264916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FECB282-25BC-4485-AD29-17FF80C3ECA7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369772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8C4AE-B8D5-477E-BF49-97DB63D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69184"/>
              </p:ext>
            </p:extLst>
          </p:nvPr>
        </p:nvGraphicFramePr>
        <p:xfrm>
          <a:off x="3124200" y="719665"/>
          <a:ext cx="5943600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4357553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421382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52820755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79736429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pt-BR" sz="4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1511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68966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4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59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ECCF4-9F69-45AE-AE04-E3EDB7167A5E}"/>
              </a:ext>
            </a:extLst>
          </p:cNvPr>
          <p:cNvSpPr txBox="1"/>
          <p:nvPr/>
        </p:nvSpPr>
        <p:spPr>
          <a:xfrm>
            <a:off x="745723" y="30416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dk1"/>
                </a:solidFill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65647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221</Words>
  <Application>Microsoft Office PowerPoint</Application>
  <PresentationFormat>Widescreen</PresentationFormat>
  <Paragraphs>221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Peres Leite</dc:creator>
  <cp:lastModifiedBy>Guilherme Peres Leite</cp:lastModifiedBy>
  <cp:revision>3</cp:revision>
  <dcterms:created xsi:type="dcterms:W3CDTF">2020-09-29T17:49:06Z</dcterms:created>
  <dcterms:modified xsi:type="dcterms:W3CDTF">2020-09-29T18:10:05Z</dcterms:modified>
</cp:coreProperties>
</file>