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CECE-CFD3-4B59-9A58-9AF8E3CB7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0C07-AFEC-4F1A-ACBE-BE3D8EB23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4399-2364-4AE8-9F0D-9BB0F902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A83A8-3044-415A-8BA3-5B480ED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451D-C02A-43D5-A7F4-3AC451AC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99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44DA-E5C2-4763-A3D2-F1766278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74FBD-CF57-4D08-A77B-E2F745C07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2A3D-9028-4A15-8052-71E7159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90A8-183D-4B92-9DE0-5B8C91B4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3012-0664-46B0-9E04-0ED2E859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2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24C8E-2032-4B98-AD35-527ED6163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894ED-5327-4995-8AFB-D40062BB0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BF7B-A8A9-4254-A1B1-3C2AE6B1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D34A-EB97-4772-B602-90E7D75D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2500-0F67-4240-9539-7DC4996B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43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E189-3050-46B7-B635-775390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33F4-F4F0-43B7-A935-DC3A0839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D3D2-BB63-4854-B642-2C5D9BB9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84B5-E27B-4084-8565-16B27A42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77B2-8E9E-4120-8301-F900476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1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807E-E7C5-4F77-B903-AEF0FA77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E3E5-4172-4EB3-8218-4765567C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6863-719B-4198-99FD-675EB55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A21C-D1BC-4949-924A-69F810D0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68EA-1ECB-4A56-A952-9E093472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96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DFB6-A097-4571-B32A-899D198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2B0E-B960-4AC1-BC4D-95512D0FB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608C-D71E-4D29-8AE4-5B957EF0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5E1B4-D8FF-4166-9CE6-C45FC619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49682-1920-4776-B70A-97274990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0CB8-1A31-4EF9-B673-E4D78728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5723-557B-4763-9AB7-6A523531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AB2A9-94FE-4BCE-9C21-B2125C69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C1284-8527-46B8-8986-C6A83D062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53DDF-E5C1-4D2C-AD25-F7B73CDB2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03E7A-EF27-49A0-99C9-CFFB0106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6892E-8731-4329-98A8-73A53CA6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142F9-6B3F-4893-B5A3-67CF3419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4692E-FB72-4D96-8EF2-1A589BC2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56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044A-0A29-4CC7-BFF6-7A58D4A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1A429-3D7B-4F1C-A1F2-AD41609B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C0204-32C9-4E8E-B436-4F785297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299D7-197F-4EC1-9889-697E436E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67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05690-4A2F-4803-B979-5CE7A31B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D95BC-0051-4D1E-80F8-FC2E36E8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D74C-E95B-47CB-B33A-E99C0AAB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3E0-0317-4CD6-BC08-A72015CF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26F3-A79A-4CE0-A701-735B3F85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CD140-4DED-4BC1-B13E-AD75703C3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679E6-E5A3-4242-B8F3-07770360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BED22-6444-42B8-B8CA-D15D46EA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59D2-1615-4BB7-8C4F-DC7E6670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6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0956-AEEE-42BE-91ED-84936CAB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8570A-9245-4900-83E5-48047C18F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AA706-26B5-4783-83B0-BEC22A792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1CC7A-F04C-44D8-A25C-1E1BC372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B5DE0-8842-486C-AF7F-72EBBC6E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5F38-CABF-427F-969B-A9B2820C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2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13CE9-ABC9-4A37-AA42-B141FDCF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4050C-D304-4900-BF67-41DEA20D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173E-3BE3-4401-BC48-325BA82D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B126-83A8-4A8A-A60F-D170A50753CC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1CA9-94E8-4221-9184-B987DECC9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4714-E548-4278-AF92-67724D99A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CDAE-D43D-4281-BA97-AD19D78709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23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[2,3,1,1,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8368362" y="3346137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7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[3,2,1,0,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5075067" y="3365194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B8BE-260A-4A61-B699-72195D88E3C3}"/>
              </a:ext>
            </a:extLst>
          </p:cNvPr>
          <p:cNvSpPr txBox="1"/>
          <p:nvPr/>
        </p:nvSpPr>
        <p:spPr>
          <a:xfrm>
            <a:off x="4227249" y="3861786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3</a:t>
            </a:r>
          </a:p>
          <a:p>
            <a:r>
              <a:rPr lang="pt-BR" dirty="0"/>
              <a:t>É possível dar o pulo :  Não</a:t>
            </a:r>
          </a:p>
        </p:txBody>
      </p:sp>
    </p:spTree>
    <p:extLst>
      <p:ext uri="{BB962C8B-B14F-4D97-AF65-F5344CB8AC3E}">
        <p14:creationId xmlns:p14="http://schemas.microsoft.com/office/powerpoint/2010/main" val="318982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[3,2,1,0,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3885459" y="3357404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B8BE-260A-4A61-B699-72195D88E3C3}"/>
              </a:ext>
            </a:extLst>
          </p:cNvPr>
          <p:cNvSpPr txBox="1"/>
          <p:nvPr/>
        </p:nvSpPr>
        <p:spPr>
          <a:xfrm>
            <a:off x="2462258" y="3750815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4</a:t>
            </a:r>
          </a:p>
          <a:p>
            <a:r>
              <a:rPr lang="pt-BR" dirty="0"/>
              <a:t>É possível dar o pulo :  Não</a:t>
            </a:r>
          </a:p>
        </p:txBody>
      </p:sp>
    </p:spTree>
    <p:extLst>
      <p:ext uri="{BB962C8B-B14F-4D97-AF65-F5344CB8AC3E}">
        <p14:creationId xmlns:p14="http://schemas.microsoft.com/office/powerpoint/2010/main" val="231549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[3,2,1,0,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3885459" y="3357404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B8BE-260A-4A61-B699-72195D88E3C3}"/>
              </a:ext>
            </a:extLst>
          </p:cNvPr>
          <p:cNvSpPr txBox="1"/>
          <p:nvPr/>
        </p:nvSpPr>
        <p:spPr>
          <a:xfrm>
            <a:off x="2462258" y="3750815"/>
            <a:ext cx="400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Chegou no final da lista mas o atual não é o primeiro elemento, portando deve retornar False</a:t>
            </a:r>
          </a:p>
        </p:txBody>
      </p:sp>
    </p:spTree>
    <p:extLst>
      <p:ext uri="{BB962C8B-B14F-4D97-AF65-F5344CB8AC3E}">
        <p14:creationId xmlns:p14="http://schemas.microsoft.com/office/powerpoint/2010/main" val="410931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[3,3,1,0,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8368362" y="3346137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8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[3,3,1,0,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7196509" y="3356102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9F06FE-77F0-4301-9F01-74025E31C278}"/>
              </a:ext>
            </a:extLst>
          </p:cNvPr>
          <p:cNvSpPr txBox="1"/>
          <p:nvPr/>
        </p:nvSpPr>
        <p:spPr>
          <a:xfrm>
            <a:off x="5425735" y="3817398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1</a:t>
            </a:r>
          </a:p>
          <a:p>
            <a:r>
              <a:rPr lang="pt-BR" dirty="0"/>
              <a:t>É possível dar o pulo :  Não</a:t>
            </a:r>
          </a:p>
        </p:txBody>
      </p:sp>
    </p:spTree>
    <p:extLst>
      <p:ext uri="{BB962C8B-B14F-4D97-AF65-F5344CB8AC3E}">
        <p14:creationId xmlns:p14="http://schemas.microsoft.com/office/powerpoint/2010/main" val="325998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[3,3,1,0,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6101596" y="3313933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9F06FE-77F0-4301-9F01-74025E31C278}"/>
              </a:ext>
            </a:extLst>
          </p:cNvPr>
          <p:cNvSpPr txBox="1"/>
          <p:nvPr/>
        </p:nvSpPr>
        <p:spPr>
          <a:xfrm>
            <a:off x="5425735" y="3817398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2</a:t>
            </a:r>
          </a:p>
          <a:p>
            <a:r>
              <a:rPr lang="pt-BR" dirty="0"/>
              <a:t>É possível dar o pulo :  Não</a:t>
            </a:r>
          </a:p>
        </p:txBody>
      </p:sp>
    </p:spTree>
    <p:extLst>
      <p:ext uri="{BB962C8B-B14F-4D97-AF65-F5344CB8AC3E}">
        <p14:creationId xmlns:p14="http://schemas.microsoft.com/office/powerpoint/2010/main" val="24091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[3,3,1,0,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5000765" y="3250916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9F06FE-77F0-4301-9F01-74025E31C278}"/>
              </a:ext>
            </a:extLst>
          </p:cNvPr>
          <p:cNvSpPr txBox="1"/>
          <p:nvPr/>
        </p:nvSpPr>
        <p:spPr>
          <a:xfrm>
            <a:off x="5425735" y="3817398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3</a:t>
            </a:r>
          </a:p>
          <a:p>
            <a:r>
              <a:rPr lang="pt-BR" dirty="0"/>
              <a:t>É possível dar o pulo :  Sim</a:t>
            </a:r>
          </a:p>
        </p:txBody>
      </p:sp>
    </p:spTree>
    <p:extLst>
      <p:ext uri="{BB962C8B-B14F-4D97-AF65-F5344CB8AC3E}">
        <p14:creationId xmlns:p14="http://schemas.microsoft.com/office/powerpoint/2010/main" val="205341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</a:t>
            </a:r>
            <a:r>
              <a:rPr lang="pt-BR" sz="1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,1,0,4]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3784524" y="3250916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9F06FE-77F0-4301-9F01-74025E31C278}"/>
              </a:ext>
            </a:extLst>
          </p:cNvPr>
          <p:cNvSpPr txBox="1"/>
          <p:nvPr/>
        </p:nvSpPr>
        <p:spPr>
          <a:xfrm>
            <a:off x="2093648" y="3750815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1</a:t>
            </a:r>
          </a:p>
          <a:p>
            <a:r>
              <a:rPr lang="pt-BR" dirty="0"/>
              <a:t>É possível dar o pulo :  Sim</a:t>
            </a:r>
          </a:p>
        </p:txBody>
      </p:sp>
    </p:spTree>
    <p:extLst>
      <p:ext uri="{BB962C8B-B14F-4D97-AF65-F5344CB8AC3E}">
        <p14:creationId xmlns:p14="http://schemas.microsoft.com/office/powerpoint/2010/main" val="257702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pt-BR" sz="1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,3,1,0,4]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3784524" y="3250916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9F06FE-77F0-4301-9F01-74025E31C278}"/>
              </a:ext>
            </a:extLst>
          </p:cNvPr>
          <p:cNvSpPr txBox="1"/>
          <p:nvPr/>
        </p:nvSpPr>
        <p:spPr>
          <a:xfrm>
            <a:off x="2093648" y="3750815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Chegou ao começo da lista, portanto deve retornar </a:t>
            </a:r>
            <a:r>
              <a:rPr lang="pt-BR"/>
              <a:t>True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[2,3,1,1,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7235301" y="3311372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F211AE-D4E1-4ADE-8FB2-F909B50D57F8}"/>
              </a:ext>
            </a:extLst>
          </p:cNvPr>
          <p:cNvSpPr txBox="1"/>
          <p:nvPr/>
        </p:nvSpPr>
        <p:spPr>
          <a:xfrm>
            <a:off x="5425735" y="3817398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1</a:t>
            </a:r>
          </a:p>
          <a:p>
            <a:r>
              <a:rPr lang="pt-BR" dirty="0"/>
              <a:t>É possível dar o pulo :  Sim</a:t>
            </a:r>
          </a:p>
        </p:txBody>
      </p:sp>
    </p:spTree>
    <p:extLst>
      <p:ext uri="{BB962C8B-B14F-4D97-AF65-F5344CB8AC3E}">
        <p14:creationId xmlns:p14="http://schemas.microsoft.com/office/powerpoint/2010/main" val="286900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[2,3,1,</a:t>
            </a:r>
            <a:r>
              <a:rPr lang="pt-BR" sz="1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,4]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6096000" y="3278081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F211AE-D4E1-4ADE-8FB2-F909B50D57F8}"/>
              </a:ext>
            </a:extLst>
          </p:cNvPr>
          <p:cNvSpPr txBox="1"/>
          <p:nvPr/>
        </p:nvSpPr>
        <p:spPr>
          <a:xfrm>
            <a:off x="5425735" y="3817398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1</a:t>
            </a:r>
          </a:p>
          <a:p>
            <a:r>
              <a:rPr lang="pt-BR" dirty="0"/>
              <a:t>É possível dar o pulo :  Sim</a:t>
            </a:r>
          </a:p>
        </p:txBody>
      </p:sp>
    </p:spTree>
    <p:extLst>
      <p:ext uri="{BB962C8B-B14F-4D97-AF65-F5344CB8AC3E}">
        <p14:creationId xmlns:p14="http://schemas.microsoft.com/office/powerpoint/2010/main" val="140914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[2,3,</a:t>
            </a:r>
            <a:r>
              <a:rPr lang="pt-BR" sz="1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,1,4]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4995168" y="3341312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F211AE-D4E1-4ADE-8FB2-F909B50D57F8}"/>
              </a:ext>
            </a:extLst>
          </p:cNvPr>
          <p:cNvSpPr txBox="1"/>
          <p:nvPr/>
        </p:nvSpPr>
        <p:spPr>
          <a:xfrm>
            <a:off x="3213716" y="3879541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1</a:t>
            </a:r>
          </a:p>
          <a:p>
            <a:r>
              <a:rPr lang="pt-BR" dirty="0"/>
              <a:t>É possível dar o pulo :  Sim</a:t>
            </a:r>
          </a:p>
        </p:txBody>
      </p:sp>
    </p:spTree>
    <p:extLst>
      <p:ext uri="{BB962C8B-B14F-4D97-AF65-F5344CB8AC3E}">
        <p14:creationId xmlns:p14="http://schemas.microsoft.com/office/powerpoint/2010/main" val="256887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</a:t>
            </a:r>
            <a:r>
              <a:rPr lang="pt-BR" sz="1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,1,1,4]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3876582" y="3262501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F211AE-D4E1-4ADE-8FB2-F909B50D57F8}"/>
              </a:ext>
            </a:extLst>
          </p:cNvPr>
          <p:cNvSpPr txBox="1"/>
          <p:nvPr/>
        </p:nvSpPr>
        <p:spPr>
          <a:xfrm>
            <a:off x="3213716" y="3879541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1</a:t>
            </a:r>
          </a:p>
          <a:p>
            <a:r>
              <a:rPr lang="pt-BR" dirty="0"/>
              <a:t>É possível dar o pulo :  Sim</a:t>
            </a:r>
          </a:p>
        </p:txBody>
      </p:sp>
    </p:spTree>
    <p:extLst>
      <p:ext uri="{BB962C8B-B14F-4D97-AF65-F5344CB8AC3E}">
        <p14:creationId xmlns:p14="http://schemas.microsoft.com/office/powerpoint/2010/main" val="121377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pt-BR" sz="115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,3,1,1,4]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3876582" y="3262501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F211AE-D4E1-4ADE-8FB2-F909B50D57F8}"/>
              </a:ext>
            </a:extLst>
          </p:cNvPr>
          <p:cNvSpPr txBox="1"/>
          <p:nvPr/>
        </p:nvSpPr>
        <p:spPr>
          <a:xfrm>
            <a:off x="3213716" y="3879541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Chegou ao começo da lista, portanto deve retornar </a:t>
            </a:r>
            <a:r>
              <a:rPr lang="pt-BR" dirty="0" err="1"/>
              <a:t>True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3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[3,2,1,0,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8368362" y="3346137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7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[3,2,1,0,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7232020" y="3338347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B8BE-260A-4A61-B699-72195D88E3C3}"/>
              </a:ext>
            </a:extLst>
          </p:cNvPr>
          <p:cNvSpPr txBox="1"/>
          <p:nvPr/>
        </p:nvSpPr>
        <p:spPr>
          <a:xfrm>
            <a:off x="5425735" y="3817398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1</a:t>
            </a:r>
          </a:p>
          <a:p>
            <a:r>
              <a:rPr lang="pt-BR" dirty="0"/>
              <a:t>É possível dar o pulo :  Não</a:t>
            </a:r>
          </a:p>
        </p:txBody>
      </p:sp>
    </p:spTree>
    <p:extLst>
      <p:ext uri="{BB962C8B-B14F-4D97-AF65-F5344CB8AC3E}">
        <p14:creationId xmlns:p14="http://schemas.microsoft.com/office/powerpoint/2010/main" val="16105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D14A9-180A-4D38-8C6B-96171695CC69}"/>
              </a:ext>
            </a:extLst>
          </p:cNvPr>
          <p:cNvSpPr txBox="1"/>
          <p:nvPr/>
        </p:nvSpPr>
        <p:spPr>
          <a:xfrm>
            <a:off x="2462258" y="1681230"/>
            <a:ext cx="726748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[3,2,1,0,</a:t>
            </a:r>
            <a:r>
              <a:rPr lang="pt-BR" sz="115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pt-BR" sz="1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pt-BR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D4658-6CD3-4C70-AD0E-E483667736E4}"/>
              </a:ext>
            </a:extLst>
          </p:cNvPr>
          <p:cNvSpPr txBox="1"/>
          <p:nvPr/>
        </p:nvSpPr>
        <p:spPr>
          <a:xfrm>
            <a:off x="6906827" y="1003177"/>
            <a:ext cx="2006354" cy="4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EB2-8AA3-48E5-B74E-CBA1690BFADF}"/>
              </a:ext>
            </a:extLst>
          </p:cNvPr>
          <p:cNvSpPr/>
          <p:nvPr/>
        </p:nvSpPr>
        <p:spPr>
          <a:xfrm>
            <a:off x="221942" y="3551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B83-98EF-4273-889A-53DAAF9867DD}"/>
              </a:ext>
            </a:extLst>
          </p:cNvPr>
          <p:cNvSpPr txBox="1"/>
          <p:nvPr/>
        </p:nvSpPr>
        <p:spPr>
          <a:xfrm rot="10800000" flipV="1">
            <a:off x="-652325" y="0"/>
            <a:ext cx="3866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tual</a:t>
            </a:r>
            <a:endParaRPr lang="pt-BR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8F318-A3F6-4906-AE8D-BD51E5648B2C}"/>
              </a:ext>
            </a:extLst>
          </p:cNvPr>
          <p:cNvCxnSpPr>
            <a:cxnSpLocks/>
          </p:cNvCxnSpPr>
          <p:nvPr/>
        </p:nvCxnSpPr>
        <p:spPr>
          <a:xfrm flipV="1">
            <a:off x="6095999" y="3365194"/>
            <a:ext cx="0" cy="35616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B8BE-260A-4A61-B699-72195D88E3C3}"/>
              </a:ext>
            </a:extLst>
          </p:cNvPr>
          <p:cNvSpPr txBox="1"/>
          <p:nvPr/>
        </p:nvSpPr>
        <p:spPr>
          <a:xfrm>
            <a:off x="4227249" y="3861786"/>
            <a:ext cx="400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pt-BR" dirty="0" err="1"/>
              <a:t>ância</a:t>
            </a:r>
            <a:r>
              <a:rPr lang="pt-BR" dirty="0"/>
              <a:t> do ponteiro para o atual </a:t>
            </a:r>
            <a:r>
              <a:rPr lang="en-US" dirty="0"/>
              <a:t>: 2</a:t>
            </a:r>
          </a:p>
          <a:p>
            <a:r>
              <a:rPr lang="pt-BR" dirty="0"/>
              <a:t>É possível dar o pulo :  Não</a:t>
            </a:r>
          </a:p>
        </p:txBody>
      </p:sp>
    </p:spTree>
    <p:extLst>
      <p:ext uri="{BB962C8B-B14F-4D97-AF65-F5344CB8AC3E}">
        <p14:creationId xmlns:p14="http://schemas.microsoft.com/office/powerpoint/2010/main" val="286920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302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Peres Leite</dc:creator>
  <cp:lastModifiedBy>Guilherme Peres Leite</cp:lastModifiedBy>
  <cp:revision>7</cp:revision>
  <dcterms:created xsi:type="dcterms:W3CDTF">2020-09-30T20:20:16Z</dcterms:created>
  <dcterms:modified xsi:type="dcterms:W3CDTF">2020-10-01T01:56:16Z</dcterms:modified>
</cp:coreProperties>
</file>