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CECE-CFD3-4B59-9A58-9AF8E3CB7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0C07-AFEC-4F1A-ACBE-BE3D8EB23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4399-2364-4AE8-9F0D-9BB0F902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A83A8-3044-415A-8BA3-5B480ED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451D-C02A-43D5-A7F4-3AC451AC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99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44DA-E5C2-4763-A3D2-F1766278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74FBD-CF57-4D08-A77B-E2F745C07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2A3D-9028-4A15-8052-71E7159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90A8-183D-4B92-9DE0-5B8C91B4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3012-0664-46B0-9E04-0ED2E859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2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24C8E-2032-4B98-AD35-527ED6163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894ED-5327-4995-8AFB-D40062BB0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BF7B-A8A9-4254-A1B1-3C2AE6B1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D34A-EB97-4772-B602-90E7D75D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2500-0F67-4240-9539-7DC4996B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43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E189-3050-46B7-B635-775390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33F4-F4F0-43B7-A935-DC3A0839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D3D2-BB63-4854-B642-2C5D9BB9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84B5-E27B-4084-8565-16B27A42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77B2-8E9E-4120-8301-F900476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1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807E-E7C5-4F77-B903-AEF0FA77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E3E5-4172-4EB3-8218-4765567C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6863-719B-4198-99FD-675EB55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A21C-D1BC-4949-924A-69F810D0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68EA-1ECB-4A56-A952-9E093472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96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DFB6-A097-4571-B32A-899D198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2B0E-B960-4AC1-BC4D-95512D0FB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608C-D71E-4D29-8AE4-5B957EF0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5E1B4-D8FF-4166-9CE6-C45FC619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49682-1920-4776-B70A-97274990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0CB8-1A31-4EF9-B673-E4D78728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5723-557B-4763-9AB7-6A523531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AB2A9-94FE-4BCE-9C21-B2125C69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C1284-8527-46B8-8986-C6A83D062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53DDF-E5C1-4D2C-AD25-F7B73CDB2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03E7A-EF27-49A0-99C9-CFFB0106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6892E-8731-4329-98A8-73A53CA6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142F9-6B3F-4893-B5A3-67CF3419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4692E-FB72-4D96-8EF2-1A589BC2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56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044A-0A29-4CC7-BFF6-7A58D4A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1A429-3D7B-4F1C-A1F2-AD41609B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C0204-32C9-4E8E-B436-4F785297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299D7-197F-4EC1-9889-697E436E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67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05690-4A2F-4803-B979-5CE7A31B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D95BC-0051-4D1E-80F8-FC2E36E8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D74C-E95B-47CB-B33A-E99C0AAB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3E0-0317-4CD6-BC08-A72015CF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26F3-A79A-4CE0-A701-735B3F85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CD140-4DED-4BC1-B13E-AD75703C3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679E6-E5A3-4242-B8F3-07770360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BED22-6444-42B8-B8CA-D15D46EA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59D2-1615-4BB7-8C4F-DC7E6670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6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0956-AEEE-42BE-91ED-84936CAB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8570A-9245-4900-83E5-48047C18F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AA706-26B5-4783-83B0-BEC22A792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1CC7A-F04C-44D8-A25C-1E1BC372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B5DE0-8842-486C-AF7F-72EBBC6E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5F38-CABF-427F-969B-A9B2820C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2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13CE9-ABC9-4A37-AA42-B141FDCF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4050C-D304-4900-BF67-41DEA20D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173E-3BE3-4401-BC48-325BA82D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1CA9-94E8-4221-9184-B987DECC9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4714-E548-4278-AF92-67724D99A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23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4FB3-8A92-4E23-BC50-3196B91CC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B9D9-C2FC-4A1F-BB5B-39321EF34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0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Peres Leite</dc:creator>
  <cp:lastModifiedBy>Guilherme Peres Leite</cp:lastModifiedBy>
  <cp:revision>1</cp:revision>
  <dcterms:created xsi:type="dcterms:W3CDTF">2020-09-30T20:20:16Z</dcterms:created>
  <dcterms:modified xsi:type="dcterms:W3CDTF">2020-09-30T20:20:47Z</dcterms:modified>
</cp:coreProperties>
</file>