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36" d="100"/>
          <a:sy n="36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BA9FB-3EE0-4EDC-8959-1063C54703ED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5AB59-0AB4-405C-9EF7-E7613B883A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02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A1E4-1534-45F1-B675-A6EFD25165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193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Quelle transition s’applique maintenant?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A1E4-1534-45F1-B675-A6EFD251659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729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Avançons un peu dans l’exécution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A1E4-1534-45F1-B675-A6EFD251659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173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Quelle nouvelle transition ?</a:t>
            </a:r>
          </a:p>
          <a:p>
            <a:endParaRPr lang="fr-FR" dirty="0"/>
          </a:p>
          <a:p>
            <a:r>
              <a:rPr lang="fr-FR" dirty="0"/>
              <a:t>Faire remarquer l’état acc et la transition qui permet d’y amener.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A1E4-1534-45F1-B675-A6EFD251659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0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A1E4-1534-45F1-B675-A6EFD251659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618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A1E4-1534-45F1-B675-A6EFD251659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42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A1E4-1534-45F1-B675-A6EFD251659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09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A1E4-1534-45F1-B675-A6EFD251659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53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A1E4-1534-45F1-B675-A6EFD251659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83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Quelle est la transition suivante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A1E4-1534-45F1-B675-A6EFD251659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9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Ici, on utilise toujours la même transition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A1E4-1534-45F1-B675-A6EFD251659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397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Et une fois de plus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A1E4-1534-45F1-B675-A6EFD251659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0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B7A0-BC14-426C-B882-B7284B88ED62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DB04-836B-47BA-B7EC-B5EA84017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26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AB7A0-BC14-426C-B882-B7284B88ED62}" type="datetimeFigureOut">
              <a:rPr lang="fr-FR" smtClean="0"/>
              <a:t>23/09/2021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5DB04-836B-47BA-B7EC-B5EA84017F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89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C572E89-BC07-43D4-83C9-F63C9C92093F}"/>
              </a:ext>
            </a:extLst>
          </p:cNvPr>
          <p:cNvGrpSpPr/>
          <p:nvPr/>
        </p:nvGrpSpPr>
        <p:grpSpPr>
          <a:xfrm>
            <a:off x="460" y="2412250"/>
            <a:ext cx="12252559" cy="648433"/>
            <a:chOff x="460" y="2412250"/>
            <a:chExt cx="12252559" cy="648433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C14D380C-390F-4E9C-8425-5C01EDD28984}"/>
                </a:ext>
              </a:extLst>
            </p:cNvPr>
            <p:cNvGrpSpPr/>
            <p:nvPr/>
          </p:nvGrpSpPr>
          <p:grpSpPr>
            <a:xfrm>
              <a:off x="9709" y="2451111"/>
              <a:ext cx="12192000" cy="572814"/>
              <a:chOff x="0" y="2280745"/>
              <a:chExt cx="12192000" cy="572814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ACEDFA34-107B-4966-9584-26B150A49E66}"/>
                  </a:ext>
                </a:extLst>
              </p:cNvPr>
              <p:cNvCxnSpPr/>
              <p:nvPr/>
            </p:nvCxnSpPr>
            <p:spPr>
              <a:xfrm>
                <a:off x="0" y="2280745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F291680-FE4B-480B-9EE2-AF0B38B69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853559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FBDE107A-598E-41F5-90EF-6F7896EC4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2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A12C99F-CD2C-4C2D-9C68-515B0AEB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735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4A82A87F-6677-4E91-A471-22FA80417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74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EE441A95-346D-417B-84A4-BBCDCD3ED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656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D1DB80B9-A50B-4242-9E4A-DEBAB8CDF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38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2F230F3-749C-4BD6-A8BD-C18C01C8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220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9F11A74F-2B50-47C8-B1E2-B69D0F056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02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6655F086-896B-4480-B967-F66B9E8AB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85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8CA91668-852E-4D09-950E-A84938DF6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567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C9198440-D6AD-4B1A-B52C-CF97F9A52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49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B56ACBAC-FFD4-498B-BB82-8AE61F86C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31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DC64942-7184-4F34-BD7E-CD520FE20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13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2AB8FA1-98C6-4543-96BF-DB8DF2005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695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E069CAAD-BFE4-460C-BBF1-B410512F5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477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8EFCE2DB-198C-4AF6-9439-039AB111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259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9ECC7BD9-472A-404B-A315-E98C6D954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041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8C78A6A1-9E98-469D-A093-2C0D174E9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823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F836FF9A-BEBC-4965-A2DE-9279ED851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606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BC690E82-0C33-43FB-A8CE-B1DE7E9D0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388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41C3F000-BA6B-4B2D-8BA0-9AAB84BB9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170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C07BB9BE-B129-4197-BF12-831205EFD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952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B893328A-71CE-4DDD-B815-626789882D4A}"/>
                </a:ext>
              </a:extLst>
            </p:cNvPr>
            <p:cNvSpPr txBox="1"/>
            <p:nvPr/>
          </p:nvSpPr>
          <p:spPr>
            <a:xfrm>
              <a:off x="5419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8EE0AB28-082D-417E-B860-5BEED4106FFA}"/>
                </a:ext>
              </a:extLst>
            </p:cNvPr>
            <p:cNvSpPr txBox="1"/>
            <p:nvPr/>
          </p:nvSpPr>
          <p:spPr>
            <a:xfrm>
              <a:off x="11306199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4C55B28-C38E-475A-8537-40C021FD75E2}"/>
                </a:ext>
              </a:extLst>
            </p:cNvPr>
            <p:cNvSpPr txBox="1"/>
            <p:nvPr/>
          </p:nvSpPr>
          <p:spPr>
            <a:xfrm>
              <a:off x="84734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E2134E4D-63CE-4CE6-8E45-3C04664DB98D}"/>
                </a:ext>
              </a:extLst>
            </p:cNvPr>
            <p:cNvSpPr txBox="1"/>
            <p:nvPr/>
          </p:nvSpPr>
          <p:spPr>
            <a:xfrm>
              <a:off x="96065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7C393897-93B8-438F-8A30-6653C48855D2}"/>
                </a:ext>
              </a:extLst>
            </p:cNvPr>
            <p:cNvSpPr txBox="1"/>
            <p:nvPr/>
          </p:nvSpPr>
          <p:spPr>
            <a:xfrm>
              <a:off x="101731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CDB7E4F2-7729-4F00-9D2D-A2E72FD27FFD}"/>
                </a:ext>
              </a:extLst>
            </p:cNvPr>
            <p:cNvSpPr txBox="1"/>
            <p:nvPr/>
          </p:nvSpPr>
          <p:spPr>
            <a:xfrm>
              <a:off x="107396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4913EF18-6574-4AA4-8804-7407A89A3C52}"/>
                </a:ext>
              </a:extLst>
            </p:cNvPr>
            <p:cNvSpPr txBox="1"/>
            <p:nvPr/>
          </p:nvSpPr>
          <p:spPr>
            <a:xfrm>
              <a:off x="79069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46649747-5D52-4D90-B55A-E942B7B18031}"/>
                </a:ext>
              </a:extLst>
            </p:cNvPr>
            <p:cNvSpPr txBox="1"/>
            <p:nvPr/>
          </p:nvSpPr>
          <p:spPr>
            <a:xfrm>
              <a:off x="90400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6A4AA701-C9F1-477A-A95C-A60D93BE22F7}"/>
                </a:ext>
              </a:extLst>
            </p:cNvPr>
            <p:cNvSpPr txBox="1"/>
            <p:nvPr/>
          </p:nvSpPr>
          <p:spPr>
            <a:xfrm>
              <a:off x="28080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204AD75-3F05-4770-BE06-4ABD3AB7CF49}"/>
                </a:ext>
              </a:extLst>
            </p:cNvPr>
            <p:cNvSpPr txBox="1"/>
            <p:nvPr/>
          </p:nvSpPr>
          <p:spPr>
            <a:xfrm>
              <a:off x="22415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24C2A4F9-2DD4-4AA4-B50B-9DF98A057E8B}"/>
                </a:ext>
              </a:extLst>
            </p:cNvPr>
            <p:cNvSpPr txBox="1"/>
            <p:nvPr/>
          </p:nvSpPr>
          <p:spPr>
            <a:xfrm>
              <a:off x="11084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7838E112-518C-4FFC-9CEE-4BE2B579AE66}"/>
                </a:ext>
              </a:extLst>
            </p:cNvPr>
            <p:cNvSpPr txBox="1"/>
            <p:nvPr/>
          </p:nvSpPr>
          <p:spPr>
            <a:xfrm>
              <a:off x="16750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F68A1CD-4237-43BE-92AF-0A5A37EA3E24}"/>
                </a:ext>
              </a:extLst>
            </p:cNvPr>
            <p:cNvSpPr txBox="1"/>
            <p:nvPr/>
          </p:nvSpPr>
          <p:spPr>
            <a:xfrm>
              <a:off x="460" y="241225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1E5C13FB-9BCC-45A3-A351-687F56BF0EE2}"/>
                </a:ext>
              </a:extLst>
            </p:cNvPr>
            <p:cNvSpPr txBox="1"/>
            <p:nvPr/>
          </p:nvSpPr>
          <p:spPr>
            <a:xfrm>
              <a:off x="11839123" y="241225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D25A2C5-8EA5-48F5-98FE-57071BCDA3FA}"/>
              </a:ext>
            </a:extLst>
          </p:cNvPr>
          <p:cNvGrpSpPr/>
          <p:nvPr/>
        </p:nvGrpSpPr>
        <p:grpSpPr>
          <a:xfrm>
            <a:off x="3374637" y="2424169"/>
            <a:ext cx="4367860" cy="646331"/>
            <a:chOff x="3377012" y="2412250"/>
            <a:chExt cx="4367860" cy="646331"/>
          </a:xfrm>
        </p:grpSpPr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C7AA4855-7D69-43F8-87B4-981C49C63364}"/>
                </a:ext>
              </a:extLst>
            </p:cNvPr>
            <p:cNvSpPr txBox="1"/>
            <p:nvPr/>
          </p:nvSpPr>
          <p:spPr>
            <a:xfrm>
              <a:off x="337701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7624F219-3283-4E59-A65A-A23A268A3CE5}"/>
                </a:ext>
              </a:extLst>
            </p:cNvPr>
            <p:cNvSpPr txBox="1"/>
            <p:nvPr/>
          </p:nvSpPr>
          <p:spPr>
            <a:xfrm>
              <a:off x="394117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9D62D970-0DD2-4104-AA4F-EEE16FF82E42}"/>
                </a:ext>
              </a:extLst>
            </p:cNvPr>
            <p:cNvSpPr txBox="1"/>
            <p:nvPr/>
          </p:nvSpPr>
          <p:spPr>
            <a:xfrm>
              <a:off x="450534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E3DEBDA6-9ED1-4C14-94CA-6C192532919F}"/>
                </a:ext>
              </a:extLst>
            </p:cNvPr>
            <p:cNvSpPr txBox="1"/>
            <p:nvPr/>
          </p:nvSpPr>
          <p:spPr>
            <a:xfrm>
              <a:off x="506950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0044B4-82AB-4889-917A-351A22E1CAA2}"/>
                </a:ext>
              </a:extLst>
            </p:cNvPr>
            <p:cNvSpPr txBox="1"/>
            <p:nvPr/>
          </p:nvSpPr>
          <p:spPr>
            <a:xfrm>
              <a:off x="563367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45D1B10C-996A-4FD6-9B05-E596697AF5D1}"/>
                </a:ext>
              </a:extLst>
            </p:cNvPr>
            <p:cNvSpPr txBox="1"/>
            <p:nvPr/>
          </p:nvSpPr>
          <p:spPr>
            <a:xfrm>
              <a:off x="619783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6D010DD9-4EE7-484D-B2AB-A3B680A5738C}"/>
                </a:ext>
              </a:extLst>
            </p:cNvPr>
            <p:cNvSpPr txBox="1"/>
            <p:nvPr/>
          </p:nvSpPr>
          <p:spPr>
            <a:xfrm>
              <a:off x="676200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3E556130-16F0-4D30-9B6A-1E4A90D54842}"/>
                </a:ext>
              </a:extLst>
            </p:cNvPr>
            <p:cNvSpPr txBox="1"/>
            <p:nvPr/>
          </p:nvSpPr>
          <p:spPr>
            <a:xfrm>
              <a:off x="7326168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</p:grpSp>
      <p:pic>
        <p:nvPicPr>
          <p:cNvPr id="126" name="Graphique 125" descr="Publicité">
            <a:extLst>
              <a:ext uri="{FF2B5EF4-FFF2-40B4-BE49-F238E27FC236}">
                <a16:creationId xmlns:a16="http://schemas.microsoft.com/office/drawing/2014/main" id="{09E7025E-02ED-429A-BE82-79B268142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6484" y="1709524"/>
            <a:ext cx="309040" cy="79713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047E896-1AA5-4373-9EE5-D637B6418B45}"/>
              </a:ext>
            </a:extLst>
          </p:cNvPr>
          <p:cNvGrpSpPr/>
          <p:nvPr/>
        </p:nvGrpSpPr>
        <p:grpSpPr>
          <a:xfrm>
            <a:off x="10023385" y="3464879"/>
            <a:ext cx="1264249" cy="1265577"/>
            <a:chOff x="9553572" y="3383915"/>
            <a:chExt cx="1156836" cy="1111966"/>
          </a:xfrm>
        </p:grpSpPr>
        <p:sp>
          <p:nvSpPr>
            <p:cNvPr id="159" name="Rectangle : coins arrondis 158">
              <a:extLst>
                <a:ext uri="{FF2B5EF4-FFF2-40B4-BE49-F238E27FC236}">
                  <a16:creationId xmlns:a16="http://schemas.microsoft.com/office/drawing/2014/main" id="{DB9D5A37-02AF-4F40-B1B6-32F0F36F89B1}"/>
                </a:ext>
              </a:extLst>
            </p:cNvPr>
            <p:cNvSpPr/>
            <p:nvPr/>
          </p:nvSpPr>
          <p:spPr>
            <a:xfrm>
              <a:off x="9553572" y="3383915"/>
              <a:ext cx="1156836" cy="1111966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8B7DB9C4-8DD2-4976-BAB1-2AD5178CF420}"/>
                </a:ext>
              </a:extLst>
            </p:cNvPr>
            <p:cNvSpPr txBox="1"/>
            <p:nvPr/>
          </p:nvSpPr>
          <p:spPr>
            <a:xfrm>
              <a:off x="9664025" y="3602607"/>
              <a:ext cx="955538" cy="567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600" dirty="0"/>
                <a:t>start</a:t>
              </a:r>
            </a:p>
          </p:txBody>
        </p:sp>
      </p:grpSp>
      <p:graphicFrame>
        <p:nvGraphicFramePr>
          <p:cNvPr id="196" name="Tableau 196">
            <a:extLst>
              <a:ext uri="{FF2B5EF4-FFF2-40B4-BE49-F238E27FC236}">
                <a16:creationId xmlns:a16="http://schemas.microsoft.com/office/drawing/2014/main" id="{280DFDBF-315B-40FE-80E4-55E41AD86A54}"/>
              </a:ext>
            </a:extLst>
          </p:cNvPr>
          <p:cNvGraphicFramePr>
            <a:graphicFrameLocks noGrp="1"/>
          </p:cNvGraphicFramePr>
          <p:nvPr/>
        </p:nvGraphicFramePr>
        <p:xfrm>
          <a:off x="226856" y="3264602"/>
          <a:ext cx="7241405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8281">
                  <a:extLst>
                    <a:ext uri="{9D8B030D-6E8A-4147-A177-3AD203B41FA5}">
                      <a16:colId xmlns:a16="http://schemas.microsoft.com/office/drawing/2014/main" val="3062481692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221739768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347969773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843463914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650312885"/>
                    </a:ext>
                  </a:extLst>
                </a:gridCol>
              </a:tblGrid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départ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arrivée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Ecriture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Mouvement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790689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1074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186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66845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09972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99858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9063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822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80261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45208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737C29E5-9DEF-4EB2-8948-495DF802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60"/>
            <a:ext cx="10515600" cy="1325563"/>
          </a:xfrm>
        </p:spPr>
        <p:txBody>
          <a:bodyPr/>
          <a:lstStyle/>
          <a:p>
            <a:r>
              <a:rPr lang="fr-FR" dirty="0"/>
              <a:t>La machine de Turing</a:t>
            </a:r>
          </a:p>
        </p:txBody>
      </p:sp>
    </p:spTree>
    <p:extLst>
      <p:ext uri="{BB962C8B-B14F-4D97-AF65-F5344CB8AC3E}">
        <p14:creationId xmlns:p14="http://schemas.microsoft.com/office/powerpoint/2010/main" val="8252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C572E89-BC07-43D4-83C9-F63C9C92093F}"/>
              </a:ext>
            </a:extLst>
          </p:cNvPr>
          <p:cNvGrpSpPr/>
          <p:nvPr/>
        </p:nvGrpSpPr>
        <p:grpSpPr>
          <a:xfrm>
            <a:off x="460" y="2412250"/>
            <a:ext cx="12252559" cy="648433"/>
            <a:chOff x="460" y="2412250"/>
            <a:chExt cx="12252559" cy="648433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C14D380C-390F-4E9C-8425-5C01EDD28984}"/>
                </a:ext>
              </a:extLst>
            </p:cNvPr>
            <p:cNvGrpSpPr/>
            <p:nvPr/>
          </p:nvGrpSpPr>
          <p:grpSpPr>
            <a:xfrm>
              <a:off x="9709" y="2451111"/>
              <a:ext cx="12192000" cy="572814"/>
              <a:chOff x="0" y="2280745"/>
              <a:chExt cx="12192000" cy="572814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ACEDFA34-107B-4966-9584-26B150A49E66}"/>
                  </a:ext>
                </a:extLst>
              </p:cNvPr>
              <p:cNvCxnSpPr/>
              <p:nvPr/>
            </p:nvCxnSpPr>
            <p:spPr>
              <a:xfrm>
                <a:off x="0" y="2280745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F291680-FE4B-480B-9EE2-AF0B38B69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853559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FBDE107A-598E-41F5-90EF-6F7896EC4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2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A12C99F-CD2C-4C2D-9C68-515B0AEB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735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4A82A87F-6677-4E91-A471-22FA80417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74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EE441A95-346D-417B-84A4-BBCDCD3ED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656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D1DB80B9-A50B-4242-9E4A-DEBAB8CDF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38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2F230F3-749C-4BD6-A8BD-C18C01C8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220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9F11A74F-2B50-47C8-B1E2-B69D0F056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02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6655F086-896B-4480-B967-F66B9E8AB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85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8CA91668-852E-4D09-950E-A84938DF6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567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C9198440-D6AD-4B1A-B52C-CF97F9A52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49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B56ACBAC-FFD4-498B-BB82-8AE61F86C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31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DC64942-7184-4F34-BD7E-CD520FE20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13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2AB8FA1-98C6-4543-96BF-DB8DF2005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695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E069CAAD-BFE4-460C-BBF1-B410512F5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477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8EFCE2DB-198C-4AF6-9439-039AB111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259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9ECC7BD9-472A-404B-A315-E98C6D954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041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8C78A6A1-9E98-469D-A093-2C0D174E9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823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F836FF9A-BEBC-4965-A2DE-9279ED851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606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BC690E82-0C33-43FB-A8CE-B1DE7E9D0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388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41C3F000-BA6B-4B2D-8BA0-9AAB84BB9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170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C07BB9BE-B129-4197-BF12-831205EFD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952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B893328A-71CE-4DDD-B815-626789882D4A}"/>
                </a:ext>
              </a:extLst>
            </p:cNvPr>
            <p:cNvSpPr txBox="1"/>
            <p:nvPr/>
          </p:nvSpPr>
          <p:spPr>
            <a:xfrm>
              <a:off x="5419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8EE0AB28-082D-417E-B860-5BEED4106FFA}"/>
                </a:ext>
              </a:extLst>
            </p:cNvPr>
            <p:cNvSpPr txBox="1"/>
            <p:nvPr/>
          </p:nvSpPr>
          <p:spPr>
            <a:xfrm>
              <a:off x="11306199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4C55B28-C38E-475A-8537-40C021FD75E2}"/>
                </a:ext>
              </a:extLst>
            </p:cNvPr>
            <p:cNvSpPr txBox="1"/>
            <p:nvPr/>
          </p:nvSpPr>
          <p:spPr>
            <a:xfrm>
              <a:off x="84734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E2134E4D-63CE-4CE6-8E45-3C04664DB98D}"/>
                </a:ext>
              </a:extLst>
            </p:cNvPr>
            <p:cNvSpPr txBox="1"/>
            <p:nvPr/>
          </p:nvSpPr>
          <p:spPr>
            <a:xfrm>
              <a:off x="96065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7C393897-93B8-438F-8A30-6653C48855D2}"/>
                </a:ext>
              </a:extLst>
            </p:cNvPr>
            <p:cNvSpPr txBox="1"/>
            <p:nvPr/>
          </p:nvSpPr>
          <p:spPr>
            <a:xfrm>
              <a:off x="101731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CDB7E4F2-7729-4F00-9D2D-A2E72FD27FFD}"/>
                </a:ext>
              </a:extLst>
            </p:cNvPr>
            <p:cNvSpPr txBox="1"/>
            <p:nvPr/>
          </p:nvSpPr>
          <p:spPr>
            <a:xfrm>
              <a:off x="107396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4913EF18-6574-4AA4-8804-7407A89A3C52}"/>
                </a:ext>
              </a:extLst>
            </p:cNvPr>
            <p:cNvSpPr txBox="1"/>
            <p:nvPr/>
          </p:nvSpPr>
          <p:spPr>
            <a:xfrm>
              <a:off x="79069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46649747-5D52-4D90-B55A-E942B7B18031}"/>
                </a:ext>
              </a:extLst>
            </p:cNvPr>
            <p:cNvSpPr txBox="1"/>
            <p:nvPr/>
          </p:nvSpPr>
          <p:spPr>
            <a:xfrm>
              <a:off x="90400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6A4AA701-C9F1-477A-A95C-A60D93BE22F7}"/>
                </a:ext>
              </a:extLst>
            </p:cNvPr>
            <p:cNvSpPr txBox="1"/>
            <p:nvPr/>
          </p:nvSpPr>
          <p:spPr>
            <a:xfrm>
              <a:off x="28080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204AD75-3F05-4770-BE06-4ABD3AB7CF49}"/>
                </a:ext>
              </a:extLst>
            </p:cNvPr>
            <p:cNvSpPr txBox="1"/>
            <p:nvPr/>
          </p:nvSpPr>
          <p:spPr>
            <a:xfrm>
              <a:off x="22415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24C2A4F9-2DD4-4AA4-B50B-9DF98A057E8B}"/>
                </a:ext>
              </a:extLst>
            </p:cNvPr>
            <p:cNvSpPr txBox="1"/>
            <p:nvPr/>
          </p:nvSpPr>
          <p:spPr>
            <a:xfrm>
              <a:off x="11084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7838E112-518C-4FFC-9CEE-4BE2B579AE66}"/>
                </a:ext>
              </a:extLst>
            </p:cNvPr>
            <p:cNvSpPr txBox="1"/>
            <p:nvPr/>
          </p:nvSpPr>
          <p:spPr>
            <a:xfrm>
              <a:off x="16750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F68A1CD-4237-43BE-92AF-0A5A37EA3E24}"/>
                </a:ext>
              </a:extLst>
            </p:cNvPr>
            <p:cNvSpPr txBox="1"/>
            <p:nvPr/>
          </p:nvSpPr>
          <p:spPr>
            <a:xfrm>
              <a:off x="460" y="241225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1E5C13FB-9BCC-45A3-A351-687F56BF0EE2}"/>
                </a:ext>
              </a:extLst>
            </p:cNvPr>
            <p:cNvSpPr txBox="1"/>
            <p:nvPr/>
          </p:nvSpPr>
          <p:spPr>
            <a:xfrm>
              <a:off x="11839123" y="241225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D25A2C5-8EA5-48F5-98FE-57071BCDA3FA}"/>
              </a:ext>
            </a:extLst>
          </p:cNvPr>
          <p:cNvGrpSpPr/>
          <p:nvPr/>
        </p:nvGrpSpPr>
        <p:grpSpPr>
          <a:xfrm>
            <a:off x="3352236" y="2412250"/>
            <a:ext cx="4397572" cy="654438"/>
            <a:chOff x="3347300" y="2404143"/>
            <a:chExt cx="4397572" cy="654438"/>
          </a:xfrm>
        </p:grpSpPr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C7AA4855-7D69-43F8-87B4-981C49C63364}"/>
                </a:ext>
              </a:extLst>
            </p:cNvPr>
            <p:cNvSpPr txBox="1"/>
            <p:nvPr/>
          </p:nvSpPr>
          <p:spPr>
            <a:xfrm>
              <a:off x="3347300" y="2404143"/>
              <a:ext cx="474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/>
                <a:t>#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7624F219-3283-4E59-A65A-A23A268A3CE5}"/>
                </a:ext>
              </a:extLst>
            </p:cNvPr>
            <p:cNvSpPr txBox="1"/>
            <p:nvPr/>
          </p:nvSpPr>
          <p:spPr>
            <a:xfrm>
              <a:off x="394117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9D62D970-0DD2-4104-AA4F-EEE16FF82E42}"/>
                </a:ext>
              </a:extLst>
            </p:cNvPr>
            <p:cNvSpPr txBox="1"/>
            <p:nvPr/>
          </p:nvSpPr>
          <p:spPr>
            <a:xfrm>
              <a:off x="450534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E3DEBDA6-9ED1-4C14-94CA-6C192532919F}"/>
                </a:ext>
              </a:extLst>
            </p:cNvPr>
            <p:cNvSpPr txBox="1"/>
            <p:nvPr/>
          </p:nvSpPr>
          <p:spPr>
            <a:xfrm>
              <a:off x="506950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0044B4-82AB-4889-917A-351A22E1CAA2}"/>
                </a:ext>
              </a:extLst>
            </p:cNvPr>
            <p:cNvSpPr txBox="1"/>
            <p:nvPr/>
          </p:nvSpPr>
          <p:spPr>
            <a:xfrm>
              <a:off x="563367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45D1B10C-996A-4FD6-9B05-E596697AF5D1}"/>
                </a:ext>
              </a:extLst>
            </p:cNvPr>
            <p:cNvSpPr txBox="1"/>
            <p:nvPr/>
          </p:nvSpPr>
          <p:spPr>
            <a:xfrm>
              <a:off x="619783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6D010DD9-4EE7-484D-B2AB-A3B680A5738C}"/>
                </a:ext>
              </a:extLst>
            </p:cNvPr>
            <p:cNvSpPr txBox="1"/>
            <p:nvPr/>
          </p:nvSpPr>
          <p:spPr>
            <a:xfrm>
              <a:off x="676200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3E556130-16F0-4D30-9B6A-1E4A90D54842}"/>
                </a:ext>
              </a:extLst>
            </p:cNvPr>
            <p:cNvSpPr txBox="1"/>
            <p:nvPr/>
          </p:nvSpPr>
          <p:spPr>
            <a:xfrm>
              <a:off x="7326168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</p:grpSp>
      <p:pic>
        <p:nvPicPr>
          <p:cNvPr id="126" name="Graphique 125" descr="Publicité">
            <a:extLst>
              <a:ext uri="{FF2B5EF4-FFF2-40B4-BE49-F238E27FC236}">
                <a16:creationId xmlns:a16="http://schemas.microsoft.com/office/drawing/2014/main" id="{09E7025E-02ED-429A-BE82-79B268142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6668" y="1713848"/>
            <a:ext cx="309040" cy="79713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047E896-1AA5-4373-9EE5-D637B6418B45}"/>
              </a:ext>
            </a:extLst>
          </p:cNvPr>
          <p:cNvGrpSpPr/>
          <p:nvPr/>
        </p:nvGrpSpPr>
        <p:grpSpPr>
          <a:xfrm>
            <a:off x="10023385" y="3464879"/>
            <a:ext cx="1264249" cy="1265577"/>
            <a:chOff x="9553572" y="3383915"/>
            <a:chExt cx="1156836" cy="1111966"/>
          </a:xfrm>
          <a:noFill/>
        </p:grpSpPr>
        <p:sp>
          <p:nvSpPr>
            <p:cNvPr id="159" name="Rectangle : coins arrondis 158">
              <a:extLst>
                <a:ext uri="{FF2B5EF4-FFF2-40B4-BE49-F238E27FC236}">
                  <a16:creationId xmlns:a16="http://schemas.microsoft.com/office/drawing/2014/main" id="{DB9D5A37-02AF-4F40-B1B6-32F0F36F89B1}"/>
                </a:ext>
              </a:extLst>
            </p:cNvPr>
            <p:cNvSpPr/>
            <p:nvPr/>
          </p:nvSpPr>
          <p:spPr>
            <a:xfrm>
              <a:off x="9553572" y="3383915"/>
              <a:ext cx="1156836" cy="1111966"/>
            </a:xfrm>
            <a:prstGeom prst="round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8B7DB9C4-8DD2-4976-BAB1-2AD5178CF420}"/>
                </a:ext>
              </a:extLst>
            </p:cNvPr>
            <p:cNvSpPr txBox="1"/>
            <p:nvPr/>
          </p:nvSpPr>
          <p:spPr>
            <a:xfrm>
              <a:off x="9853420" y="3602607"/>
              <a:ext cx="576749" cy="5678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600" dirty="0"/>
                <a:t>S1</a:t>
              </a:r>
            </a:p>
          </p:txBody>
        </p:sp>
      </p:grpSp>
      <p:graphicFrame>
        <p:nvGraphicFramePr>
          <p:cNvPr id="196" name="Tableau 196">
            <a:extLst>
              <a:ext uri="{FF2B5EF4-FFF2-40B4-BE49-F238E27FC236}">
                <a16:creationId xmlns:a16="http://schemas.microsoft.com/office/drawing/2014/main" id="{280DFDBF-315B-40FE-80E4-55E41AD86A54}"/>
              </a:ext>
            </a:extLst>
          </p:cNvPr>
          <p:cNvGraphicFramePr>
            <a:graphicFrameLocks noGrp="1"/>
          </p:cNvGraphicFramePr>
          <p:nvPr/>
        </p:nvGraphicFramePr>
        <p:xfrm>
          <a:off x="226856" y="3264602"/>
          <a:ext cx="7241405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8281">
                  <a:extLst>
                    <a:ext uri="{9D8B030D-6E8A-4147-A177-3AD203B41FA5}">
                      <a16:colId xmlns:a16="http://schemas.microsoft.com/office/drawing/2014/main" val="3062481692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221739768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347969773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843463914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650312885"/>
                    </a:ext>
                  </a:extLst>
                </a:gridCol>
              </a:tblGrid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départ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arrivée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Ecriture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Mouvement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790689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1074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9186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66845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09972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99858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9063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822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80261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45208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737C29E5-9DEF-4EB2-8948-495DF802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05"/>
            <a:ext cx="10515600" cy="1325563"/>
          </a:xfrm>
        </p:spPr>
        <p:txBody>
          <a:bodyPr/>
          <a:lstStyle/>
          <a:p>
            <a:r>
              <a:rPr lang="fr-FR" dirty="0"/>
              <a:t>La machine de Turing</a:t>
            </a:r>
          </a:p>
        </p:txBody>
      </p:sp>
      <p:sp>
        <p:nvSpPr>
          <p:cNvPr id="58" name="Flèche : gauche 57">
            <a:extLst>
              <a:ext uri="{FF2B5EF4-FFF2-40B4-BE49-F238E27FC236}">
                <a16:creationId xmlns:a16="http://schemas.microsoft.com/office/drawing/2014/main" id="{DCED6FB5-D7B6-4780-AA3D-CB8E5E41EC23}"/>
              </a:ext>
            </a:extLst>
          </p:cNvPr>
          <p:cNvSpPr/>
          <p:nvPr/>
        </p:nvSpPr>
        <p:spPr>
          <a:xfrm>
            <a:off x="7520620" y="4540892"/>
            <a:ext cx="683294" cy="400110"/>
          </a:xfrm>
          <a:prstGeom prst="leftArrow">
            <a:avLst>
              <a:gd name="adj1" fmla="val 35304"/>
              <a:gd name="adj2" fmla="val 683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57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0457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C572E89-BC07-43D4-83C9-F63C9C92093F}"/>
              </a:ext>
            </a:extLst>
          </p:cNvPr>
          <p:cNvGrpSpPr/>
          <p:nvPr/>
        </p:nvGrpSpPr>
        <p:grpSpPr>
          <a:xfrm>
            <a:off x="460" y="2412250"/>
            <a:ext cx="12252559" cy="648433"/>
            <a:chOff x="460" y="2412250"/>
            <a:chExt cx="12252559" cy="648433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C14D380C-390F-4E9C-8425-5C01EDD28984}"/>
                </a:ext>
              </a:extLst>
            </p:cNvPr>
            <p:cNvGrpSpPr/>
            <p:nvPr/>
          </p:nvGrpSpPr>
          <p:grpSpPr>
            <a:xfrm>
              <a:off x="9709" y="2451111"/>
              <a:ext cx="12192000" cy="572814"/>
              <a:chOff x="0" y="2280745"/>
              <a:chExt cx="12192000" cy="572814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ACEDFA34-107B-4966-9584-26B150A49E66}"/>
                  </a:ext>
                </a:extLst>
              </p:cNvPr>
              <p:cNvCxnSpPr/>
              <p:nvPr/>
            </p:nvCxnSpPr>
            <p:spPr>
              <a:xfrm>
                <a:off x="0" y="2280745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F291680-FE4B-480B-9EE2-AF0B38B69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853559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FBDE107A-598E-41F5-90EF-6F7896EC4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2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A12C99F-CD2C-4C2D-9C68-515B0AEB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735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4A82A87F-6677-4E91-A471-22FA80417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74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EE441A95-346D-417B-84A4-BBCDCD3ED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656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D1DB80B9-A50B-4242-9E4A-DEBAB8CDF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38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2F230F3-749C-4BD6-A8BD-C18C01C8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220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9F11A74F-2B50-47C8-B1E2-B69D0F056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02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6655F086-896B-4480-B967-F66B9E8AB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85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8CA91668-852E-4D09-950E-A84938DF6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567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C9198440-D6AD-4B1A-B52C-CF97F9A52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49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B56ACBAC-FFD4-498B-BB82-8AE61F86C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31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DC64942-7184-4F34-BD7E-CD520FE20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13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2AB8FA1-98C6-4543-96BF-DB8DF2005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695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E069CAAD-BFE4-460C-BBF1-B410512F5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477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8EFCE2DB-198C-4AF6-9439-039AB111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259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9ECC7BD9-472A-404B-A315-E98C6D954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041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8C78A6A1-9E98-469D-A093-2C0D174E9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823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F836FF9A-BEBC-4965-A2DE-9279ED851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606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BC690E82-0C33-43FB-A8CE-B1DE7E9D0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388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41C3F000-BA6B-4B2D-8BA0-9AAB84BB9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170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C07BB9BE-B129-4197-BF12-831205EFD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952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B893328A-71CE-4DDD-B815-626789882D4A}"/>
                </a:ext>
              </a:extLst>
            </p:cNvPr>
            <p:cNvSpPr txBox="1"/>
            <p:nvPr/>
          </p:nvSpPr>
          <p:spPr>
            <a:xfrm>
              <a:off x="5419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8EE0AB28-082D-417E-B860-5BEED4106FFA}"/>
                </a:ext>
              </a:extLst>
            </p:cNvPr>
            <p:cNvSpPr txBox="1"/>
            <p:nvPr/>
          </p:nvSpPr>
          <p:spPr>
            <a:xfrm>
              <a:off x="11306199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4C55B28-C38E-475A-8537-40C021FD75E2}"/>
                </a:ext>
              </a:extLst>
            </p:cNvPr>
            <p:cNvSpPr txBox="1"/>
            <p:nvPr/>
          </p:nvSpPr>
          <p:spPr>
            <a:xfrm>
              <a:off x="84734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E2134E4D-63CE-4CE6-8E45-3C04664DB98D}"/>
                </a:ext>
              </a:extLst>
            </p:cNvPr>
            <p:cNvSpPr txBox="1"/>
            <p:nvPr/>
          </p:nvSpPr>
          <p:spPr>
            <a:xfrm>
              <a:off x="96065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7C393897-93B8-438F-8A30-6653C48855D2}"/>
                </a:ext>
              </a:extLst>
            </p:cNvPr>
            <p:cNvSpPr txBox="1"/>
            <p:nvPr/>
          </p:nvSpPr>
          <p:spPr>
            <a:xfrm>
              <a:off x="101731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CDB7E4F2-7729-4F00-9D2D-A2E72FD27FFD}"/>
                </a:ext>
              </a:extLst>
            </p:cNvPr>
            <p:cNvSpPr txBox="1"/>
            <p:nvPr/>
          </p:nvSpPr>
          <p:spPr>
            <a:xfrm>
              <a:off x="107396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4913EF18-6574-4AA4-8804-7407A89A3C52}"/>
                </a:ext>
              </a:extLst>
            </p:cNvPr>
            <p:cNvSpPr txBox="1"/>
            <p:nvPr/>
          </p:nvSpPr>
          <p:spPr>
            <a:xfrm>
              <a:off x="79069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46649747-5D52-4D90-B55A-E942B7B18031}"/>
                </a:ext>
              </a:extLst>
            </p:cNvPr>
            <p:cNvSpPr txBox="1"/>
            <p:nvPr/>
          </p:nvSpPr>
          <p:spPr>
            <a:xfrm>
              <a:off x="90400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6A4AA701-C9F1-477A-A95C-A60D93BE22F7}"/>
                </a:ext>
              </a:extLst>
            </p:cNvPr>
            <p:cNvSpPr txBox="1"/>
            <p:nvPr/>
          </p:nvSpPr>
          <p:spPr>
            <a:xfrm>
              <a:off x="28080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204AD75-3F05-4770-BE06-4ABD3AB7CF49}"/>
                </a:ext>
              </a:extLst>
            </p:cNvPr>
            <p:cNvSpPr txBox="1"/>
            <p:nvPr/>
          </p:nvSpPr>
          <p:spPr>
            <a:xfrm>
              <a:off x="22415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24C2A4F9-2DD4-4AA4-B50B-9DF98A057E8B}"/>
                </a:ext>
              </a:extLst>
            </p:cNvPr>
            <p:cNvSpPr txBox="1"/>
            <p:nvPr/>
          </p:nvSpPr>
          <p:spPr>
            <a:xfrm>
              <a:off x="11084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7838E112-518C-4FFC-9CEE-4BE2B579AE66}"/>
                </a:ext>
              </a:extLst>
            </p:cNvPr>
            <p:cNvSpPr txBox="1"/>
            <p:nvPr/>
          </p:nvSpPr>
          <p:spPr>
            <a:xfrm>
              <a:off x="16750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F68A1CD-4237-43BE-92AF-0A5A37EA3E24}"/>
                </a:ext>
              </a:extLst>
            </p:cNvPr>
            <p:cNvSpPr txBox="1"/>
            <p:nvPr/>
          </p:nvSpPr>
          <p:spPr>
            <a:xfrm>
              <a:off x="460" y="241225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1E5C13FB-9BCC-45A3-A351-687F56BF0EE2}"/>
                </a:ext>
              </a:extLst>
            </p:cNvPr>
            <p:cNvSpPr txBox="1"/>
            <p:nvPr/>
          </p:nvSpPr>
          <p:spPr>
            <a:xfrm>
              <a:off x="11839123" y="241225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D25A2C5-8EA5-48F5-98FE-57071BCDA3FA}"/>
              </a:ext>
            </a:extLst>
          </p:cNvPr>
          <p:cNvGrpSpPr/>
          <p:nvPr/>
        </p:nvGrpSpPr>
        <p:grpSpPr>
          <a:xfrm>
            <a:off x="3352236" y="2412250"/>
            <a:ext cx="4397572" cy="654438"/>
            <a:chOff x="3347300" y="2404143"/>
            <a:chExt cx="4397572" cy="654438"/>
          </a:xfrm>
        </p:grpSpPr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C7AA4855-7D69-43F8-87B4-981C49C63364}"/>
                </a:ext>
              </a:extLst>
            </p:cNvPr>
            <p:cNvSpPr txBox="1"/>
            <p:nvPr/>
          </p:nvSpPr>
          <p:spPr>
            <a:xfrm>
              <a:off x="3347300" y="2404143"/>
              <a:ext cx="474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/>
                <a:t>#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7624F219-3283-4E59-A65A-A23A268A3CE5}"/>
                </a:ext>
              </a:extLst>
            </p:cNvPr>
            <p:cNvSpPr txBox="1"/>
            <p:nvPr/>
          </p:nvSpPr>
          <p:spPr>
            <a:xfrm>
              <a:off x="394117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9D62D970-0DD2-4104-AA4F-EEE16FF82E42}"/>
                </a:ext>
              </a:extLst>
            </p:cNvPr>
            <p:cNvSpPr txBox="1"/>
            <p:nvPr/>
          </p:nvSpPr>
          <p:spPr>
            <a:xfrm>
              <a:off x="450534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E3DEBDA6-9ED1-4C14-94CA-6C192532919F}"/>
                </a:ext>
              </a:extLst>
            </p:cNvPr>
            <p:cNvSpPr txBox="1"/>
            <p:nvPr/>
          </p:nvSpPr>
          <p:spPr>
            <a:xfrm>
              <a:off x="506950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0044B4-82AB-4889-917A-351A22E1CAA2}"/>
                </a:ext>
              </a:extLst>
            </p:cNvPr>
            <p:cNvSpPr txBox="1"/>
            <p:nvPr/>
          </p:nvSpPr>
          <p:spPr>
            <a:xfrm>
              <a:off x="563367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45D1B10C-996A-4FD6-9B05-E596697AF5D1}"/>
                </a:ext>
              </a:extLst>
            </p:cNvPr>
            <p:cNvSpPr txBox="1"/>
            <p:nvPr/>
          </p:nvSpPr>
          <p:spPr>
            <a:xfrm>
              <a:off x="619783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6D010DD9-4EE7-484D-B2AB-A3B680A5738C}"/>
                </a:ext>
              </a:extLst>
            </p:cNvPr>
            <p:cNvSpPr txBox="1"/>
            <p:nvPr/>
          </p:nvSpPr>
          <p:spPr>
            <a:xfrm>
              <a:off x="676200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3E556130-16F0-4D30-9B6A-1E4A90D54842}"/>
                </a:ext>
              </a:extLst>
            </p:cNvPr>
            <p:cNvSpPr txBox="1"/>
            <p:nvPr/>
          </p:nvSpPr>
          <p:spPr>
            <a:xfrm>
              <a:off x="7326168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</p:grpSp>
      <p:pic>
        <p:nvPicPr>
          <p:cNvPr id="126" name="Graphique 125" descr="Publicité">
            <a:extLst>
              <a:ext uri="{FF2B5EF4-FFF2-40B4-BE49-F238E27FC236}">
                <a16:creationId xmlns:a16="http://schemas.microsoft.com/office/drawing/2014/main" id="{09E7025E-02ED-429A-BE82-79B268142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2252" y="1724907"/>
            <a:ext cx="309040" cy="797135"/>
          </a:xfrm>
          <a:prstGeom prst="rect">
            <a:avLst/>
          </a:prstGeom>
        </p:spPr>
      </p:pic>
      <p:sp>
        <p:nvSpPr>
          <p:cNvPr id="159" name="Rectangle : coins arrondis 158">
            <a:extLst>
              <a:ext uri="{FF2B5EF4-FFF2-40B4-BE49-F238E27FC236}">
                <a16:creationId xmlns:a16="http://schemas.microsoft.com/office/drawing/2014/main" id="{DB9D5A37-02AF-4F40-B1B6-32F0F36F89B1}"/>
              </a:ext>
            </a:extLst>
          </p:cNvPr>
          <p:cNvSpPr/>
          <p:nvPr/>
        </p:nvSpPr>
        <p:spPr>
          <a:xfrm>
            <a:off x="10023385" y="3464879"/>
            <a:ext cx="1264249" cy="1265577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8B7DB9C4-8DD2-4976-BAB1-2AD5178CF420}"/>
              </a:ext>
            </a:extLst>
          </p:cNvPr>
          <p:cNvSpPr txBox="1"/>
          <p:nvPr/>
        </p:nvSpPr>
        <p:spPr>
          <a:xfrm>
            <a:off x="10351074" y="3713782"/>
            <a:ext cx="630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S1</a:t>
            </a:r>
          </a:p>
        </p:txBody>
      </p:sp>
      <p:graphicFrame>
        <p:nvGraphicFramePr>
          <p:cNvPr id="196" name="Tableau 196">
            <a:extLst>
              <a:ext uri="{FF2B5EF4-FFF2-40B4-BE49-F238E27FC236}">
                <a16:creationId xmlns:a16="http://schemas.microsoft.com/office/drawing/2014/main" id="{280DFDBF-315B-40FE-80E4-55E41AD86A54}"/>
              </a:ext>
            </a:extLst>
          </p:cNvPr>
          <p:cNvGraphicFramePr>
            <a:graphicFrameLocks noGrp="1"/>
          </p:cNvGraphicFramePr>
          <p:nvPr/>
        </p:nvGraphicFramePr>
        <p:xfrm>
          <a:off x="226856" y="3264602"/>
          <a:ext cx="7241405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8281">
                  <a:extLst>
                    <a:ext uri="{9D8B030D-6E8A-4147-A177-3AD203B41FA5}">
                      <a16:colId xmlns:a16="http://schemas.microsoft.com/office/drawing/2014/main" val="3062481692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221739768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347969773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843463914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650312885"/>
                    </a:ext>
                  </a:extLst>
                </a:gridCol>
              </a:tblGrid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départ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arrivée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Ecriture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Mouvement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790689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1074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9186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66845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09972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99858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9063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822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80261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45208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737C29E5-9DEF-4EB2-8948-495DF802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12"/>
            <a:ext cx="10515600" cy="1325563"/>
          </a:xfrm>
        </p:spPr>
        <p:txBody>
          <a:bodyPr/>
          <a:lstStyle/>
          <a:p>
            <a:r>
              <a:rPr lang="fr-FR" dirty="0"/>
              <a:t>La machine de Turing</a:t>
            </a:r>
          </a:p>
        </p:txBody>
      </p:sp>
      <p:sp>
        <p:nvSpPr>
          <p:cNvPr id="58" name="Flèche : gauche 57">
            <a:extLst>
              <a:ext uri="{FF2B5EF4-FFF2-40B4-BE49-F238E27FC236}">
                <a16:creationId xmlns:a16="http://schemas.microsoft.com/office/drawing/2014/main" id="{DCED6FB5-D7B6-4780-AA3D-CB8E5E41EC23}"/>
              </a:ext>
            </a:extLst>
          </p:cNvPr>
          <p:cNvSpPr/>
          <p:nvPr/>
        </p:nvSpPr>
        <p:spPr>
          <a:xfrm>
            <a:off x="7540456" y="4941002"/>
            <a:ext cx="683294" cy="400110"/>
          </a:xfrm>
          <a:prstGeom prst="leftArrow">
            <a:avLst>
              <a:gd name="adj1" fmla="val 35304"/>
              <a:gd name="adj2" fmla="val 683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08E21EB1-8083-4246-A7B8-B614BB51095A}"/>
              </a:ext>
            </a:extLst>
          </p:cNvPr>
          <p:cNvSpPr txBox="1"/>
          <p:nvPr/>
        </p:nvSpPr>
        <p:spPr>
          <a:xfrm>
            <a:off x="10351074" y="3713782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241807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04557 -2.22222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58" grpId="0" animBg="1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C572E89-BC07-43D4-83C9-F63C9C92093F}"/>
              </a:ext>
            </a:extLst>
          </p:cNvPr>
          <p:cNvGrpSpPr/>
          <p:nvPr/>
        </p:nvGrpSpPr>
        <p:grpSpPr>
          <a:xfrm>
            <a:off x="460" y="2412250"/>
            <a:ext cx="12252559" cy="650385"/>
            <a:chOff x="460" y="2412250"/>
            <a:chExt cx="12252559" cy="650385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C14D380C-390F-4E9C-8425-5C01EDD28984}"/>
                </a:ext>
              </a:extLst>
            </p:cNvPr>
            <p:cNvGrpSpPr/>
            <p:nvPr/>
          </p:nvGrpSpPr>
          <p:grpSpPr>
            <a:xfrm>
              <a:off x="9709" y="2451111"/>
              <a:ext cx="12192000" cy="572814"/>
              <a:chOff x="0" y="2280745"/>
              <a:chExt cx="12192000" cy="572814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ACEDFA34-107B-4966-9584-26B150A49E66}"/>
                  </a:ext>
                </a:extLst>
              </p:cNvPr>
              <p:cNvCxnSpPr/>
              <p:nvPr/>
            </p:nvCxnSpPr>
            <p:spPr>
              <a:xfrm>
                <a:off x="0" y="2280745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F291680-FE4B-480B-9EE2-AF0B38B69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853559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FBDE107A-598E-41F5-90EF-6F7896EC4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2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A12C99F-CD2C-4C2D-9C68-515B0AEB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735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4A82A87F-6677-4E91-A471-22FA80417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74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EE441A95-346D-417B-84A4-BBCDCD3ED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656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D1DB80B9-A50B-4242-9E4A-DEBAB8CDF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38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2F230F3-749C-4BD6-A8BD-C18C01C8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220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9F11A74F-2B50-47C8-B1E2-B69D0F056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02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6655F086-896B-4480-B967-F66B9E8AB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85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8CA91668-852E-4D09-950E-A84938DF6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567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C9198440-D6AD-4B1A-B52C-CF97F9A52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49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B56ACBAC-FFD4-498B-BB82-8AE61F86C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31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DC64942-7184-4F34-BD7E-CD520FE20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13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2AB8FA1-98C6-4543-96BF-DB8DF2005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695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E069CAAD-BFE4-460C-BBF1-B410512F5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477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8EFCE2DB-198C-4AF6-9439-039AB111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259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9ECC7BD9-472A-404B-A315-E98C6D954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041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8C78A6A1-9E98-469D-A093-2C0D174E9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823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F836FF9A-BEBC-4965-A2DE-9279ED851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606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BC690E82-0C33-43FB-A8CE-B1DE7E9D0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388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41C3F000-BA6B-4B2D-8BA0-9AAB84BB9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170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C07BB9BE-B129-4197-BF12-831205EFD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952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B893328A-71CE-4DDD-B815-626789882D4A}"/>
                </a:ext>
              </a:extLst>
            </p:cNvPr>
            <p:cNvSpPr txBox="1"/>
            <p:nvPr/>
          </p:nvSpPr>
          <p:spPr>
            <a:xfrm>
              <a:off x="5419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8EE0AB28-082D-417E-B860-5BEED4106FFA}"/>
                </a:ext>
              </a:extLst>
            </p:cNvPr>
            <p:cNvSpPr txBox="1"/>
            <p:nvPr/>
          </p:nvSpPr>
          <p:spPr>
            <a:xfrm>
              <a:off x="11306199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4C55B28-C38E-475A-8537-40C021FD75E2}"/>
                </a:ext>
              </a:extLst>
            </p:cNvPr>
            <p:cNvSpPr txBox="1"/>
            <p:nvPr/>
          </p:nvSpPr>
          <p:spPr>
            <a:xfrm>
              <a:off x="84734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E2134E4D-63CE-4CE6-8E45-3C04664DB98D}"/>
                </a:ext>
              </a:extLst>
            </p:cNvPr>
            <p:cNvSpPr txBox="1"/>
            <p:nvPr/>
          </p:nvSpPr>
          <p:spPr>
            <a:xfrm>
              <a:off x="96065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7C393897-93B8-438F-8A30-6653C48855D2}"/>
                </a:ext>
              </a:extLst>
            </p:cNvPr>
            <p:cNvSpPr txBox="1"/>
            <p:nvPr/>
          </p:nvSpPr>
          <p:spPr>
            <a:xfrm>
              <a:off x="101731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CDB7E4F2-7729-4F00-9D2D-A2E72FD27FFD}"/>
                </a:ext>
              </a:extLst>
            </p:cNvPr>
            <p:cNvSpPr txBox="1"/>
            <p:nvPr/>
          </p:nvSpPr>
          <p:spPr>
            <a:xfrm>
              <a:off x="107396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4913EF18-6574-4AA4-8804-7407A89A3C52}"/>
                </a:ext>
              </a:extLst>
            </p:cNvPr>
            <p:cNvSpPr txBox="1"/>
            <p:nvPr/>
          </p:nvSpPr>
          <p:spPr>
            <a:xfrm>
              <a:off x="79069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46649747-5D52-4D90-B55A-E942B7B18031}"/>
                </a:ext>
              </a:extLst>
            </p:cNvPr>
            <p:cNvSpPr txBox="1"/>
            <p:nvPr/>
          </p:nvSpPr>
          <p:spPr>
            <a:xfrm>
              <a:off x="90400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6A4AA701-C9F1-477A-A95C-A60D93BE22F7}"/>
                </a:ext>
              </a:extLst>
            </p:cNvPr>
            <p:cNvSpPr txBox="1"/>
            <p:nvPr/>
          </p:nvSpPr>
          <p:spPr>
            <a:xfrm>
              <a:off x="28080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204AD75-3F05-4770-BE06-4ABD3AB7CF49}"/>
                </a:ext>
              </a:extLst>
            </p:cNvPr>
            <p:cNvSpPr txBox="1"/>
            <p:nvPr/>
          </p:nvSpPr>
          <p:spPr>
            <a:xfrm>
              <a:off x="22415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24C2A4F9-2DD4-4AA4-B50B-9DF98A057E8B}"/>
                </a:ext>
              </a:extLst>
            </p:cNvPr>
            <p:cNvSpPr txBox="1"/>
            <p:nvPr/>
          </p:nvSpPr>
          <p:spPr>
            <a:xfrm>
              <a:off x="11084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7838E112-518C-4FFC-9CEE-4BE2B579AE66}"/>
                </a:ext>
              </a:extLst>
            </p:cNvPr>
            <p:cNvSpPr txBox="1"/>
            <p:nvPr/>
          </p:nvSpPr>
          <p:spPr>
            <a:xfrm>
              <a:off x="16750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F68A1CD-4237-43BE-92AF-0A5A37EA3E24}"/>
                </a:ext>
              </a:extLst>
            </p:cNvPr>
            <p:cNvSpPr txBox="1"/>
            <p:nvPr/>
          </p:nvSpPr>
          <p:spPr>
            <a:xfrm>
              <a:off x="460" y="241225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1E5C13FB-9BCC-45A3-A351-687F56BF0EE2}"/>
                </a:ext>
              </a:extLst>
            </p:cNvPr>
            <p:cNvSpPr txBox="1"/>
            <p:nvPr/>
          </p:nvSpPr>
          <p:spPr>
            <a:xfrm>
              <a:off x="11839123" y="241225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F83A41A8-C45D-4281-B1F5-CA56D033E92F}"/>
                </a:ext>
              </a:extLst>
            </p:cNvPr>
            <p:cNvSpPr txBox="1"/>
            <p:nvPr/>
          </p:nvSpPr>
          <p:spPr>
            <a:xfrm>
              <a:off x="7905676" y="241630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</p:grpSp>
      <p:sp>
        <p:nvSpPr>
          <p:cNvPr id="105" name="ZoneTexte 104">
            <a:extLst>
              <a:ext uri="{FF2B5EF4-FFF2-40B4-BE49-F238E27FC236}">
                <a16:creationId xmlns:a16="http://schemas.microsoft.com/office/drawing/2014/main" id="{C7AA4855-7D69-43F8-87B4-981C49C63364}"/>
              </a:ext>
            </a:extLst>
          </p:cNvPr>
          <p:cNvSpPr txBox="1"/>
          <p:nvPr/>
        </p:nvSpPr>
        <p:spPr>
          <a:xfrm>
            <a:off x="3288771" y="2419642"/>
            <a:ext cx="551240" cy="654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#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67BA312-0787-4993-BD8B-9A085CB831BB}"/>
              </a:ext>
            </a:extLst>
          </p:cNvPr>
          <p:cNvGrpSpPr/>
          <p:nvPr/>
        </p:nvGrpSpPr>
        <p:grpSpPr>
          <a:xfrm>
            <a:off x="3944640" y="2412251"/>
            <a:ext cx="3306888" cy="654438"/>
            <a:chOff x="3944640" y="2412251"/>
            <a:chExt cx="3306888" cy="654438"/>
          </a:xfrm>
        </p:grpSpPr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7624F219-3283-4E59-A65A-A23A268A3CE5}"/>
                </a:ext>
              </a:extLst>
            </p:cNvPr>
            <p:cNvSpPr txBox="1"/>
            <p:nvPr/>
          </p:nvSpPr>
          <p:spPr>
            <a:xfrm>
              <a:off x="3944640" y="2412251"/>
              <a:ext cx="486063" cy="654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9D62D970-0DD2-4104-AA4F-EEE16FF82E42}"/>
                </a:ext>
              </a:extLst>
            </p:cNvPr>
            <p:cNvSpPr txBox="1"/>
            <p:nvPr/>
          </p:nvSpPr>
          <p:spPr>
            <a:xfrm>
              <a:off x="4508805" y="2412251"/>
              <a:ext cx="486063" cy="654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E3DEBDA6-9ED1-4C14-94CA-6C192532919F}"/>
                </a:ext>
              </a:extLst>
            </p:cNvPr>
            <p:cNvSpPr txBox="1"/>
            <p:nvPr/>
          </p:nvSpPr>
          <p:spPr>
            <a:xfrm>
              <a:off x="5072970" y="2412251"/>
              <a:ext cx="486063" cy="654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0044B4-82AB-4889-917A-351A22E1CAA2}"/>
                </a:ext>
              </a:extLst>
            </p:cNvPr>
            <p:cNvSpPr txBox="1"/>
            <p:nvPr/>
          </p:nvSpPr>
          <p:spPr>
            <a:xfrm>
              <a:off x="5637135" y="2412251"/>
              <a:ext cx="486063" cy="654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45D1B10C-996A-4FD6-9B05-E596697AF5D1}"/>
                </a:ext>
              </a:extLst>
            </p:cNvPr>
            <p:cNvSpPr txBox="1"/>
            <p:nvPr/>
          </p:nvSpPr>
          <p:spPr>
            <a:xfrm>
              <a:off x="6201300" y="2412251"/>
              <a:ext cx="486063" cy="654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6D010DD9-4EE7-484D-B2AB-A3B680A5738C}"/>
                </a:ext>
              </a:extLst>
            </p:cNvPr>
            <p:cNvSpPr txBox="1"/>
            <p:nvPr/>
          </p:nvSpPr>
          <p:spPr>
            <a:xfrm>
              <a:off x="6765465" y="2412251"/>
              <a:ext cx="486063" cy="654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</p:grpSp>
      <p:sp>
        <p:nvSpPr>
          <p:cNvPr id="112" name="ZoneTexte 111">
            <a:extLst>
              <a:ext uri="{FF2B5EF4-FFF2-40B4-BE49-F238E27FC236}">
                <a16:creationId xmlns:a16="http://schemas.microsoft.com/office/drawing/2014/main" id="{3E556130-16F0-4D30-9B6A-1E4A90D54842}"/>
              </a:ext>
            </a:extLst>
          </p:cNvPr>
          <p:cNvSpPr txBox="1"/>
          <p:nvPr/>
        </p:nvSpPr>
        <p:spPr>
          <a:xfrm>
            <a:off x="7329631" y="2412251"/>
            <a:ext cx="486063" cy="654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1</a:t>
            </a:r>
          </a:p>
        </p:txBody>
      </p:sp>
      <p:pic>
        <p:nvPicPr>
          <p:cNvPr id="126" name="Graphique 125" descr="Publicité">
            <a:extLst>
              <a:ext uri="{FF2B5EF4-FFF2-40B4-BE49-F238E27FC236}">
                <a16:creationId xmlns:a16="http://schemas.microsoft.com/office/drawing/2014/main" id="{09E7025E-02ED-429A-BE82-79B268142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4739" y="1725212"/>
            <a:ext cx="309040" cy="797135"/>
          </a:xfrm>
          <a:prstGeom prst="rect">
            <a:avLst/>
          </a:prstGeom>
        </p:spPr>
      </p:pic>
      <p:sp>
        <p:nvSpPr>
          <p:cNvPr id="159" name="Rectangle : coins arrondis 158">
            <a:extLst>
              <a:ext uri="{FF2B5EF4-FFF2-40B4-BE49-F238E27FC236}">
                <a16:creationId xmlns:a16="http://schemas.microsoft.com/office/drawing/2014/main" id="{DB9D5A37-02AF-4F40-B1B6-32F0F36F89B1}"/>
              </a:ext>
            </a:extLst>
          </p:cNvPr>
          <p:cNvSpPr/>
          <p:nvPr/>
        </p:nvSpPr>
        <p:spPr>
          <a:xfrm>
            <a:off x="10023385" y="3464879"/>
            <a:ext cx="1264249" cy="1265577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8B7DB9C4-8DD2-4976-BAB1-2AD5178CF420}"/>
              </a:ext>
            </a:extLst>
          </p:cNvPr>
          <p:cNvSpPr txBox="1"/>
          <p:nvPr/>
        </p:nvSpPr>
        <p:spPr>
          <a:xfrm>
            <a:off x="10351074" y="3713782"/>
            <a:ext cx="630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S2</a:t>
            </a:r>
          </a:p>
        </p:txBody>
      </p:sp>
      <p:graphicFrame>
        <p:nvGraphicFramePr>
          <p:cNvPr id="196" name="Tableau 196">
            <a:extLst>
              <a:ext uri="{FF2B5EF4-FFF2-40B4-BE49-F238E27FC236}">
                <a16:creationId xmlns:a16="http://schemas.microsoft.com/office/drawing/2014/main" id="{280DFDBF-315B-40FE-80E4-55E41AD86A54}"/>
              </a:ext>
            </a:extLst>
          </p:cNvPr>
          <p:cNvGraphicFramePr>
            <a:graphicFrameLocks noGrp="1"/>
          </p:cNvGraphicFramePr>
          <p:nvPr/>
        </p:nvGraphicFramePr>
        <p:xfrm>
          <a:off x="226856" y="3264602"/>
          <a:ext cx="7241405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8281">
                  <a:extLst>
                    <a:ext uri="{9D8B030D-6E8A-4147-A177-3AD203B41FA5}">
                      <a16:colId xmlns:a16="http://schemas.microsoft.com/office/drawing/2014/main" val="3062481692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221739768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347969773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843463914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650312885"/>
                    </a:ext>
                  </a:extLst>
                </a:gridCol>
              </a:tblGrid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départ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arrivée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Ecriture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Mouvement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790689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1074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9186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66845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09972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99858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9063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822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80261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45208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737C29E5-9DEF-4EB2-8948-495DF802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12"/>
            <a:ext cx="10515600" cy="1325563"/>
          </a:xfrm>
        </p:spPr>
        <p:txBody>
          <a:bodyPr/>
          <a:lstStyle/>
          <a:p>
            <a:r>
              <a:rPr lang="fr-FR" dirty="0"/>
              <a:t>La machine de Turing</a:t>
            </a:r>
          </a:p>
        </p:txBody>
      </p:sp>
      <p:sp>
        <p:nvSpPr>
          <p:cNvPr id="58" name="Flèche : gauche 57">
            <a:extLst>
              <a:ext uri="{FF2B5EF4-FFF2-40B4-BE49-F238E27FC236}">
                <a16:creationId xmlns:a16="http://schemas.microsoft.com/office/drawing/2014/main" id="{DCED6FB5-D7B6-4780-AA3D-CB8E5E41EC23}"/>
              </a:ext>
            </a:extLst>
          </p:cNvPr>
          <p:cNvSpPr/>
          <p:nvPr/>
        </p:nvSpPr>
        <p:spPr>
          <a:xfrm>
            <a:off x="7480659" y="5250968"/>
            <a:ext cx="683294" cy="400110"/>
          </a:xfrm>
          <a:prstGeom prst="leftArrow">
            <a:avLst>
              <a:gd name="adj1" fmla="val 35304"/>
              <a:gd name="adj2" fmla="val 683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08E21EB1-8083-4246-A7B8-B614BB51095A}"/>
              </a:ext>
            </a:extLst>
          </p:cNvPr>
          <p:cNvSpPr txBox="1"/>
          <p:nvPr/>
        </p:nvSpPr>
        <p:spPr>
          <a:xfrm>
            <a:off x="10355856" y="3713782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S3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96DB771-A7C8-4435-90CA-96F2BBA83A4D}"/>
              </a:ext>
            </a:extLst>
          </p:cNvPr>
          <p:cNvSpPr txBox="1"/>
          <p:nvPr/>
        </p:nvSpPr>
        <p:spPr>
          <a:xfrm>
            <a:off x="7344383" y="240998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7764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04558 -2.22222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60" grpId="0"/>
      <p:bldP spid="58" grpId="0" animBg="1"/>
      <p:bldP spid="57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C572E89-BC07-43D4-83C9-F63C9C92093F}"/>
              </a:ext>
            </a:extLst>
          </p:cNvPr>
          <p:cNvGrpSpPr/>
          <p:nvPr/>
        </p:nvGrpSpPr>
        <p:grpSpPr>
          <a:xfrm>
            <a:off x="460" y="2412250"/>
            <a:ext cx="12252559" cy="648433"/>
            <a:chOff x="460" y="2412250"/>
            <a:chExt cx="12252559" cy="648433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C14D380C-390F-4E9C-8425-5C01EDD28984}"/>
                </a:ext>
              </a:extLst>
            </p:cNvPr>
            <p:cNvGrpSpPr/>
            <p:nvPr/>
          </p:nvGrpSpPr>
          <p:grpSpPr>
            <a:xfrm>
              <a:off x="9709" y="2451111"/>
              <a:ext cx="12192000" cy="572814"/>
              <a:chOff x="0" y="2280745"/>
              <a:chExt cx="12192000" cy="572814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ACEDFA34-107B-4966-9584-26B150A49E66}"/>
                  </a:ext>
                </a:extLst>
              </p:cNvPr>
              <p:cNvCxnSpPr/>
              <p:nvPr/>
            </p:nvCxnSpPr>
            <p:spPr>
              <a:xfrm>
                <a:off x="0" y="2280745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F291680-FE4B-480B-9EE2-AF0B38B69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853559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FBDE107A-598E-41F5-90EF-6F7896EC4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2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A12C99F-CD2C-4C2D-9C68-515B0AEB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735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4A82A87F-6677-4E91-A471-22FA80417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74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EE441A95-346D-417B-84A4-BBCDCD3ED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656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D1DB80B9-A50B-4242-9E4A-DEBAB8CDF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38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2F230F3-749C-4BD6-A8BD-C18C01C8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220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9F11A74F-2B50-47C8-B1E2-B69D0F056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02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6655F086-896B-4480-B967-F66B9E8AB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85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8CA91668-852E-4D09-950E-A84938DF6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567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C9198440-D6AD-4B1A-B52C-CF97F9A52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49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B56ACBAC-FFD4-498B-BB82-8AE61F86C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31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DC64942-7184-4F34-BD7E-CD520FE20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13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2AB8FA1-98C6-4543-96BF-DB8DF2005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695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E069CAAD-BFE4-460C-BBF1-B410512F5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477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8EFCE2DB-198C-4AF6-9439-039AB111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259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9ECC7BD9-472A-404B-A315-E98C6D954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041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8C78A6A1-9E98-469D-A093-2C0D174E9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823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F836FF9A-BEBC-4965-A2DE-9279ED851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606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BC690E82-0C33-43FB-A8CE-B1DE7E9D0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388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41C3F000-BA6B-4B2D-8BA0-9AAB84BB9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170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C07BB9BE-B129-4197-BF12-831205EFD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952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B893328A-71CE-4DDD-B815-626789882D4A}"/>
                </a:ext>
              </a:extLst>
            </p:cNvPr>
            <p:cNvSpPr txBox="1"/>
            <p:nvPr/>
          </p:nvSpPr>
          <p:spPr>
            <a:xfrm>
              <a:off x="5419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8EE0AB28-082D-417E-B860-5BEED4106FFA}"/>
                </a:ext>
              </a:extLst>
            </p:cNvPr>
            <p:cNvSpPr txBox="1"/>
            <p:nvPr/>
          </p:nvSpPr>
          <p:spPr>
            <a:xfrm>
              <a:off x="11306199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4C55B28-C38E-475A-8537-40C021FD75E2}"/>
                </a:ext>
              </a:extLst>
            </p:cNvPr>
            <p:cNvSpPr txBox="1"/>
            <p:nvPr/>
          </p:nvSpPr>
          <p:spPr>
            <a:xfrm>
              <a:off x="84734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E2134E4D-63CE-4CE6-8E45-3C04664DB98D}"/>
                </a:ext>
              </a:extLst>
            </p:cNvPr>
            <p:cNvSpPr txBox="1"/>
            <p:nvPr/>
          </p:nvSpPr>
          <p:spPr>
            <a:xfrm>
              <a:off x="96065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7C393897-93B8-438F-8A30-6653C48855D2}"/>
                </a:ext>
              </a:extLst>
            </p:cNvPr>
            <p:cNvSpPr txBox="1"/>
            <p:nvPr/>
          </p:nvSpPr>
          <p:spPr>
            <a:xfrm>
              <a:off x="101731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CDB7E4F2-7729-4F00-9D2D-A2E72FD27FFD}"/>
                </a:ext>
              </a:extLst>
            </p:cNvPr>
            <p:cNvSpPr txBox="1"/>
            <p:nvPr/>
          </p:nvSpPr>
          <p:spPr>
            <a:xfrm>
              <a:off x="107396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4913EF18-6574-4AA4-8804-7407A89A3C52}"/>
                </a:ext>
              </a:extLst>
            </p:cNvPr>
            <p:cNvSpPr txBox="1"/>
            <p:nvPr/>
          </p:nvSpPr>
          <p:spPr>
            <a:xfrm>
              <a:off x="79069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46649747-5D52-4D90-B55A-E942B7B18031}"/>
                </a:ext>
              </a:extLst>
            </p:cNvPr>
            <p:cNvSpPr txBox="1"/>
            <p:nvPr/>
          </p:nvSpPr>
          <p:spPr>
            <a:xfrm>
              <a:off x="90400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6A4AA701-C9F1-477A-A95C-A60D93BE22F7}"/>
                </a:ext>
              </a:extLst>
            </p:cNvPr>
            <p:cNvSpPr txBox="1"/>
            <p:nvPr/>
          </p:nvSpPr>
          <p:spPr>
            <a:xfrm>
              <a:off x="28080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204AD75-3F05-4770-BE06-4ABD3AB7CF49}"/>
                </a:ext>
              </a:extLst>
            </p:cNvPr>
            <p:cNvSpPr txBox="1"/>
            <p:nvPr/>
          </p:nvSpPr>
          <p:spPr>
            <a:xfrm>
              <a:off x="22415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24C2A4F9-2DD4-4AA4-B50B-9DF98A057E8B}"/>
                </a:ext>
              </a:extLst>
            </p:cNvPr>
            <p:cNvSpPr txBox="1"/>
            <p:nvPr/>
          </p:nvSpPr>
          <p:spPr>
            <a:xfrm>
              <a:off x="11084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7838E112-518C-4FFC-9CEE-4BE2B579AE66}"/>
                </a:ext>
              </a:extLst>
            </p:cNvPr>
            <p:cNvSpPr txBox="1"/>
            <p:nvPr/>
          </p:nvSpPr>
          <p:spPr>
            <a:xfrm>
              <a:off x="16750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F68A1CD-4237-43BE-92AF-0A5A37EA3E24}"/>
                </a:ext>
              </a:extLst>
            </p:cNvPr>
            <p:cNvSpPr txBox="1"/>
            <p:nvPr/>
          </p:nvSpPr>
          <p:spPr>
            <a:xfrm>
              <a:off x="460" y="241225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1E5C13FB-9BCC-45A3-A351-687F56BF0EE2}"/>
                </a:ext>
              </a:extLst>
            </p:cNvPr>
            <p:cNvSpPr txBox="1"/>
            <p:nvPr/>
          </p:nvSpPr>
          <p:spPr>
            <a:xfrm>
              <a:off x="11839123" y="241225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D25A2C5-8EA5-48F5-98FE-57071BCDA3FA}"/>
              </a:ext>
            </a:extLst>
          </p:cNvPr>
          <p:cNvGrpSpPr/>
          <p:nvPr/>
        </p:nvGrpSpPr>
        <p:grpSpPr>
          <a:xfrm>
            <a:off x="3374637" y="2424169"/>
            <a:ext cx="4367860" cy="646331"/>
            <a:chOff x="3377012" y="2412250"/>
            <a:chExt cx="4367860" cy="646331"/>
          </a:xfrm>
        </p:grpSpPr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C7AA4855-7D69-43F8-87B4-981C49C63364}"/>
                </a:ext>
              </a:extLst>
            </p:cNvPr>
            <p:cNvSpPr txBox="1"/>
            <p:nvPr/>
          </p:nvSpPr>
          <p:spPr>
            <a:xfrm>
              <a:off x="337701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7624F219-3283-4E59-A65A-A23A268A3CE5}"/>
                </a:ext>
              </a:extLst>
            </p:cNvPr>
            <p:cNvSpPr txBox="1"/>
            <p:nvPr/>
          </p:nvSpPr>
          <p:spPr>
            <a:xfrm>
              <a:off x="394117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9D62D970-0DD2-4104-AA4F-EEE16FF82E42}"/>
                </a:ext>
              </a:extLst>
            </p:cNvPr>
            <p:cNvSpPr txBox="1"/>
            <p:nvPr/>
          </p:nvSpPr>
          <p:spPr>
            <a:xfrm>
              <a:off x="450534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E3DEBDA6-9ED1-4C14-94CA-6C192532919F}"/>
                </a:ext>
              </a:extLst>
            </p:cNvPr>
            <p:cNvSpPr txBox="1"/>
            <p:nvPr/>
          </p:nvSpPr>
          <p:spPr>
            <a:xfrm>
              <a:off x="506950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0044B4-82AB-4889-917A-351A22E1CAA2}"/>
                </a:ext>
              </a:extLst>
            </p:cNvPr>
            <p:cNvSpPr txBox="1"/>
            <p:nvPr/>
          </p:nvSpPr>
          <p:spPr>
            <a:xfrm>
              <a:off x="563367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45D1B10C-996A-4FD6-9B05-E596697AF5D1}"/>
                </a:ext>
              </a:extLst>
            </p:cNvPr>
            <p:cNvSpPr txBox="1"/>
            <p:nvPr/>
          </p:nvSpPr>
          <p:spPr>
            <a:xfrm>
              <a:off x="619783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6D010DD9-4EE7-484D-B2AB-A3B680A5738C}"/>
                </a:ext>
              </a:extLst>
            </p:cNvPr>
            <p:cNvSpPr txBox="1"/>
            <p:nvPr/>
          </p:nvSpPr>
          <p:spPr>
            <a:xfrm>
              <a:off x="676200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3E556130-16F0-4D30-9B6A-1E4A90D54842}"/>
                </a:ext>
              </a:extLst>
            </p:cNvPr>
            <p:cNvSpPr txBox="1"/>
            <p:nvPr/>
          </p:nvSpPr>
          <p:spPr>
            <a:xfrm>
              <a:off x="7326168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</p:grpSp>
      <p:pic>
        <p:nvPicPr>
          <p:cNvPr id="126" name="Graphique 125" descr="Publicité">
            <a:extLst>
              <a:ext uri="{FF2B5EF4-FFF2-40B4-BE49-F238E27FC236}">
                <a16:creationId xmlns:a16="http://schemas.microsoft.com/office/drawing/2014/main" id="{09E7025E-02ED-429A-BE82-79B268142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6484" y="1709524"/>
            <a:ext cx="309040" cy="79713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047E896-1AA5-4373-9EE5-D637B6418B45}"/>
              </a:ext>
            </a:extLst>
          </p:cNvPr>
          <p:cNvGrpSpPr/>
          <p:nvPr/>
        </p:nvGrpSpPr>
        <p:grpSpPr>
          <a:xfrm>
            <a:off x="10023385" y="3464879"/>
            <a:ext cx="1264249" cy="1265577"/>
            <a:chOff x="9553572" y="3383915"/>
            <a:chExt cx="1156836" cy="1111966"/>
          </a:xfrm>
        </p:grpSpPr>
        <p:sp>
          <p:nvSpPr>
            <p:cNvPr id="159" name="Rectangle : coins arrondis 158">
              <a:extLst>
                <a:ext uri="{FF2B5EF4-FFF2-40B4-BE49-F238E27FC236}">
                  <a16:creationId xmlns:a16="http://schemas.microsoft.com/office/drawing/2014/main" id="{DB9D5A37-02AF-4F40-B1B6-32F0F36F89B1}"/>
                </a:ext>
              </a:extLst>
            </p:cNvPr>
            <p:cNvSpPr/>
            <p:nvPr/>
          </p:nvSpPr>
          <p:spPr>
            <a:xfrm>
              <a:off x="9553572" y="3383915"/>
              <a:ext cx="1156836" cy="11119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8B7DB9C4-8DD2-4976-BAB1-2AD5178CF420}"/>
                </a:ext>
              </a:extLst>
            </p:cNvPr>
            <p:cNvSpPr txBox="1"/>
            <p:nvPr/>
          </p:nvSpPr>
          <p:spPr>
            <a:xfrm>
              <a:off x="9664025" y="3602607"/>
              <a:ext cx="955538" cy="567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600" dirty="0"/>
                <a:t>start</a:t>
              </a:r>
            </a:p>
          </p:txBody>
        </p:sp>
      </p:grpSp>
      <p:graphicFrame>
        <p:nvGraphicFramePr>
          <p:cNvPr id="196" name="Tableau 196">
            <a:extLst>
              <a:ext uri="{FF2B5EF4-FFF2-40B4-BE49-F238E27FC236}">
                <a16:creationId xmlns:a16="http://schemas.microsoft.com/office/drawing/2014/main" id="{280DFDBF-315B-40FE-80E4-55E41AD86A54}"/>
              </a:ext>
            </a:extLst>
          </p:cNvPr>
          <p:cNvGraphicFramePr>
            <a:graphicFrameLocks noGrp="1"/>
          </p:cNvGraphicFramePr>
          <p:nvPr/>
        </p:nvGraphicFramePr>
        <p:xfrm>
          <a:off x="226856" y="3264602"/>
          <a:ext cx="7241405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8281">
                  <a:extLst>
                    <a:ext uri="{9D8B030D-6E8A-4147-A177-3AD203B41FA5}">
                      <a16:colId xmlns:a16="http://schemas.microsoft.com/office/drawing/2014/main" val="3062481692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221739768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347969773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843463914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650312885"/>
                    </a:ext>
                  </a:extLst>
                </a:gridCol>
              </a:tblGrid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départ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arrivée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Ecriture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Mouvement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790689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1074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186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66845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09972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99858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9063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822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80261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45208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737C29E5-9DEF-4EB2-8948-495DF802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598"/>
            <a:ext cx="10515600" cy="1325563"/>
          </a:xfrm>
        </p:spPr>
        <p:txBody>
          <a:bodyPr/>
          <a:lstStyle/>
          <a:p>
            <a:r>
              <a:rPr lang="fr-FR" dirty="0"/>
              <a:t>La machine de Turing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0C08684-AD1F-4603-AA55-08FBE604394F}"/>
              </a:ext>
            </a:extLst>
          </p:cNvPr>
          <p:cNvSpPr txBox="1"/>
          <p:nvPr/>
        </p:nvSpPr>
        <p:spPr>
          <a:xfrm>
            <a:off x="8113905" y="5548393"/>
            <a:ext cx="368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Papyrus" panose="03070502060502030205" pitchFamily="66" charset="0"/>
              </a:rPr>
              <a:t>Choix de la première transition</a:t>
            </a:r>
          </a:p>
        </p:txBody>
      </p:sp>
    </p:spTree>
    <p:extLst>
      <p:ext uri="{BB962C8B-B14F-4D97-AF65-F5344CB8AC3E}">
        <p14:creationId xmlns:p14="http://schemas.microsoft.com/office/powerpoint/2010/main" val="33125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C572E89-BC07-43D4-83C9-F63C9C92093F}"/>
              </a:ext>
            </a:extLst>
          </p:cNvPr>
          <p:cNvGrpSpPr/>
          <p:nvPr/>
        </p:nvGrpSpPr>
        <p:grpSpPr>
          <a:xfrm>
            <a:off x="460" y="2412250"/>
            <a:ext cx="12252559" cy="648433"/>
            <a:chOff x="460" y="2412250"/>
            <a:chExt cx="12252559" cy="648433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C14D380C-390F-4E9C-8425-5C01EDD28984}"/>
                </a:ext>
              </a:extLst>
            </p:cNvPr>
            <p:cNvGrpSpPr/>
            <p:nvPr/>
          </p:nvGrpSpPr>
          <p:grpSpPr>
            <a:xfrm>
              <a:off x="9709" y="2451111"/>
              <a:ext cx="12192000" cy="572814"/>
              <a:chOff x="0" y="2280745"/>
              <a:chExt cx="12192000" cy="572814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ACEDFA34-107B-4966-9584-26B150A49E66}"/>
                  </a:ext>
                </a:extLst>
              </p:cNvPr>
              <p:cNvCxnSpPr/>
              <p:nvPr/>
            </p:nvCxnSpPr>
            <p:spPr>
              <a:xfrm>
                <a:off x="0" y="2280745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F291680-FE4B-480B-9EE2-AF0B38B69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853559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FBDE107A-598E-41F5-90EF-6F7896EC4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2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A12C99F-CD2C-4C2D-9C68-515B0AEB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735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4A82A87F-6677-4E91-A471-22FA80417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74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EE441A95-346D-417B-84A4-BBCDCD3ED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656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D1DB80B9-A50B-4242-9E4A-DEBAB8CDF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38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2F230F3-749C-4BD6-A8BD-C18C01C8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220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9F11A74F-2B50-47C8-B1E2-B69D0F056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02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6655F086-896B-4480-B967-F66B9E8AB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85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8CA91668-852E-4D09-950E-A84938DF6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567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C9198440-D6AD-4B1A-B52C-CF97F9A52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49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B56ACBAC-FFD4-498B-BB82-8AE61F86C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31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DC64942-7184-4F34-BD7E-CD520FE20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13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2AB8FA1-98C6-4543-96BF-DB8DF2005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695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E069CAAD-BFE4-460C-BBF1-B410512F5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477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8EFCE2DB-198C-4AF6-9439-039AB111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259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9ECC7BD9-472A-404B-A315-E98C6D954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041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8C78A6A1-9E98-469D-A093-2C0D174E9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823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F836FF9A-BEBC-4965-A2DE-9279ED851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606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BC690E82-0C33-43FB-A8CE-B1DE7E9D0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388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41C3F000-BA6B-4B2D-8BA0-9AAB84BB9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170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C07BB9BE-B129-4197-BF12-831205EFD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952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B893328A-71CE-4DDD-B815-626789882D4A}"/>
                </a:ext>
              </a:extLst>
            </p:cNvPr>
            <p:cNvSpPr txBox="1"/>
            <p:nvPr/>
          </p:nvSpPr>
          <p:spPr>
            <a:xfrm>
              <a:off x="5419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8EE0AB28-082D-417E-B860-5BEED4106FFA}"/>
                </a:ext>
              </a:extLst>
            </p:cNvPr>
            <p:cNvSpPr txBox="1"/>
            <p:nvPr/>
          </p:nvSpPr>
          <p:spPr>
            <a:xfrm>
              <a:off x="11306199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4C55B28-C38E-475A-8537-40C021FD75E2}"/>
                </a:ext>
              </a:extLst>
            </p:cNvPr>
            <p:cNvSpPr txBox="1"/>
            <p:nvPr/>
          </p:nvSpPr>
          <p:spPr>
            <a:xfrm>
              <a:off x="84734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E2134E4D-63CE-4CE6-8E45-3C04664DB98D}"/>
                </a:ext>
              </a:extLst>
            </p:cNvPr>
            <p:cNvSpPr txBox="1"/>
            <p:nvPr/>
          </p:nvSpPr>
          <p:spPr>
            <a:xfrm>
              <a:off x="96065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7C393897-93B8-438F-8A30-6653C48855D2}"/>
                </a:ext>
              </a:extLst>
            </p:cNvPr>
            <p:cNvSpPr txBox="1"/>
            <p:nvPr/>
          </p:nvSpPr>
          <p:spPr>
            <a:xfrm>
              <a:off x="101731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CDB7E4F2-7729-4F00-9D2D-A2E72FD27FFD}"/>
                </a:ext>
              </a:extLst>
            </p:cNvPr>
            <p:cNvSpPr txBox="1"/>
            <p:nvPr/>
          </p:nvSpPr>
          <p:spPr>
            <a:xfrm>
              <a:off x="107396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4913EF18-6574-4AA4-8804-7407A89A3C52}"/>
                </a:ext>
              </a:extLst>
            </p:cNvPr>
            <p:cNvSpPr txBox="1"/>
            <p:nvPr/>
          </p:nvSpPr>
          <p:spPr>
            <a:xfrm>
              <a:off x="79069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46649747-5D52-4D90-B55A-E942B7B18031}"/>
                </a:ext>
              </a:extLst>
            </p:cNvPr>
            <p:cNvSpPr txBox="1"/>
            <p:nvPr/>
          </p:nvSpPr>
          <p:spPr>
            <a:xfrm>
              <a:off x="90400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6A4AA701-C9F1-477A-A95C-A60D93BE22F7}"/>
                </a:ext>
              </a:extLst>
            </p:cNvPr>
            <p:cNvSpPr txBox="1"/>
            <p:nvPr/>
          </p:nvSpPr>
          <p:spPr>
            <a:xfrm>
              <a:off x="28080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204AD75-3F05-4770-BE06-4ABD3AB7CF49}"/>
                </a:ext>
              </a:extLst>
            </p:cNvPr>
            <p:cNvSpPr txBox="1"/>
            <p:nvPr/>
          </p:nvSpPr>
          <p:spPr>
            <a:xfrm>
              <a:off x="22415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24C2A4F9-2DD4-4AA4-B50B-9DF98A057E8B}"/>
                </a:ext>
              </a:extLst>
            </p:cNvPr>
            <p:cNvSpPr txBox="1"/>
            <p:nvPr/>
          </p:nvSpPr>
          <p:spPr>
            <a:xfrm>
              <a:off x="11084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7838E112-518C-4FFC-9CEE-4BE2B579AE66}"/>
                </a:ext>
              </a:extLst>
            </p:cNvPr>
            <p:cNvSpPr txBox="1"/>
            <p:nvPr/>
          </p:nvSpPr>
          <p:spPr>
            <a:xfrm>
              <a:off x="16750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F68A1CD-4237-43BE-92AF-0A5A37EA3E24}"/>
                </a:ext>
              </a:extLst>
            </p:cNvPr>
            <p:cNvSpPr txBox="1"/>
            <p:nvPr/>
          </p:nvSpPr>
          <p:spPr>
            <a:xfrm>
              <a:off x="460" y="241225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1E5C13FB-9BCC-45A3-A351-687F56BF0EE2}"/>
                </a:ext>
              </a:extLst>
            </p:cNvPr>
            <p:cNvSpPr txBox="1"/>
            <p:nvPr/>
          </p:nvSpPr>
          <p:spPr>
            <a:xfrm>
              <a:off x="11839123" y="241225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D25A2C5-8EA5-48F5-98FE-57071BCDA3FA}"/>
              </a:ext>
            </a:extLst>
          </p:cNvPr>
          <p:cNvGrpSpPr/>
          <p:nvPr/>
        </p:nvGrpSpPr>
        <p:grpSpPr>
          <a:xfrm>
            <a:off x="3344925" y="2416062"/>
            <a:ext cx="4397572" cy="654438"/>
            <a:chOff x="3347300" y="2404143"/>
            <a:chExt cx="4397572" cy="654438"/>
          </a:xfrm>
        </p:grpSpPr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C7AA4855-7D69-43F8-87B4-981C49C63364}"/>
                </a:ext>
              </a:extLst>
            </p:cNvPr>
            <p:cNvSpPr txBox="1"/>
            <p:nvPr/>
          </p:nvSpPr>
          <p:spPr>
            <a:xfrm>
              <a:off x="3347300" y="2404143"/>
              <a:ext cx="474848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/>
                <a:t>0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7624F219-3283-4E59-A65A-A23A268A3CE5}"/>
                </a:ext>
              </a:extLst>
            </p:cNvPr>
            <p:cNvSpPr txBox="1"/>
            <p:nvPr/>
          </p:nvSpPr>
          <p:spPr>
            <a:xfrm>
              <a:off x="394117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9D62D970-0DD2-4104-AA4F-EEE16FF82E42}"/>
                </a:ext>
              </a:extLst>
            </p:cNvPr>
            <p:cNvSpPr txBox="1"/>
            <p:nvPr/>
          </p:nvSpPr>
          <p:spPr>
            <a:xfrm>
              <a:off x="450534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E3DEBDA6-9ED1-4C14-94CA-6C192532919F}"/>
                </a:ext>
              </a:extLst>
            </p:cNvPr>
            <p:cNvSpPr txBox="1"/>
            <p:nvPr/>
          </p:nvSpPr>
          <p:spPr>
            <a:xfrm>
              <a:off x="506950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0044B4-82AB-4889-917A-351A22E1CAA2}"/>
                </a:ext>
              </a:extLst>
            </p:cNvPr>
            <p:cNvSpPr txBox="1"/>
            <p:nvPr/>
          </p:nvSpPr>
          <p:spPr>
            <a:xfrm>
              <a:off x="563367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45D1B10C-996A-4FD6-9B05-E596697AF5D1}"/>
                </a:ext>
              </a:extLst>
            </p:cNvPr>
            <p:cNvSpPr txBox="1"/>
            <p:nvPr/>
          </p:nvSpPr>
          <p:spPr>
            <a:xfrm>
              <a:off x="619783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6D010DD9-4EE7-484D-B2AB-A3B680A5738C}"/>
                </a:ext>
              </a:extLst>
            </p:cNvPr>
            <p:cNvSpPr txBox="1"/>
            <p:nvPr/>
          </p:nvSpPr>
          <p:spPr>
            <a:xfrm>
              <a:off x="676200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3E556130-16F0-4D30-9B6A-1E4A90D54842}"/>
                </a:ext>
              </a:extLst>
            </p:cNvPr>
            <p:cNvSpPr txBox="1"/>
            <p:nvPr/>
          </p:nvSpPr>
          <p:spPr>
            <a:xfrm>
              <a:off x="7326168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</p:grpSp>
      <p:pic>
        <p:nvPicPr>
          <p:cNvPr id="126" name="Graphique 125" descr="Publicité">
            <a:extLst>
              <a:ext uri="{FF2B5EF4-FFF2-40B4-BE49-F238E27FC236}">
                <a16:creationId xmlns:a16="http://schemas.microsoft.com/office/drawing/2014/main" id="{09E7025E-02ED-429A-BE82-79B268142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6484" y="1709524"/>
            <a:ext cx="309040" cy="79713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047E896-1AA5-4373-9EE5-D637B6418B45}"/>
              </a:ext>
            </a:extLst>
          </p:cNvPr>
          <p:cNvGrpSpPr/>
          <p:nvPr/>
        </p:nvGrpSpPr>
        <p:grpSpPr>
          <a:xfrm>
            <a:off x="10023385" y="3464879"/>
            <a:ext cx="1264249" cy="1265577"/>
            <a:chOff x="9553572" y="3383915"/>
            <a:chExt cx="1156836" cy="1111966"/>
          </a:xfrm>
        </p:grpSpPr>
        <p:sp>
          <p:nvSpPr>
            <p:cNvPr id="159" name="Rectangle : coins arrondis 158">
              <a:extLst>
                <a:ext uri="{FF2B5EF4-FFF2-40B4-BE49-F238E27FC236}">
                  <a16:creationId xmlns:a16="http://schemas.microsoft.com/office/drawing/2014/main" id="{DB9D5A37-02AF-4F40-B1B6-32F0F36F89B1}"/>
                </a:ext>
              </a:extLst>
            </p:cNvPr>
            <p:cNvSpPr/>
            <p:nvPr/>
          </p:nvSpPr>
          <p:spPr>
            <a:xfrm>
              <a:off x="9553572" y="3383915"/>
              <a:ext cx="1156836" cy="11119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8B7DB9C4-8DD2-4976-BAB1-2AD5178CF420}"/>
                </a:ext>
              </a:extLst>
            </p:cNvPr>
            <p:cNvSpPr txBox="1"/>
            <p:nvPr/>
          </p:nvSpPr>
          <p:spPr>
            <a:xfrm>
              <a:off x="9664025" y="3602607"/>
              <a:ext cx="955538" cy="567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600" dirty="0"/>
                <a:t>start</a:t>
              </a:r>
            </a:p>
          </p:txBody>
        </p:sp>
      </p:grpSp>
      <p:graphicFrame>
        <p:nvGraphicFramePr>
          <p:cNvPr id="196" name="Tableau 196">
            <a:extLst>
              <a:ext uri="{FF2B5EF4-FFF2-40B4-BE49-F238E27FC236}">
                <a16:creationId xmlns:a16="http://schemas.microsoft.com/office/drawing/2014/main" id="{280DFDBF-315B-40FE-80E4-55E41AD86A54}"/>
              </a:ext>
            </a:extLst>
          </p:cNvPr>
          <p:cNvGraphicFramePr>
            <a:graphicFrameLocks noGrp="1"/>
          </p:cNvGraphicFramePr>
          <p:nvPr/>
        </p:nvGraphicFramePr>
        <p:xfrm>
          <a:off x="226856" y="3264602"/>
          <a:ext cx="7241405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8281">
                  <a:extLst>
                    <a:ext uri="{9D8B030D-6E8A-4147-A177-3AD203B41FA5}">
                      <a16:colId xmlns:a16="http://schemas.microsoft.com/office/drawing/2014/main" val="3062481692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221739768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347969773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843463914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650312885"/>
                    </a:ext>
                  </a:extLst>
                </a:gridCol>
              </a:tblGrid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départ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arrivée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Ecriture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Mouvement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790689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1074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186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66845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09972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99858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9063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822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80261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45208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737C29E5-9DEF-4EB2-8948-495DF802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05"/>
            <a:ext cx="10515600" cy="1325563"/>
          </a:xfrm>
        </p:spPr>
        <p:txBody>
          <a:bodyPr/>
          <a:lstStyle/>
          <a:p>
            <a:r>
              <a:rPr lang="fr-FR" dirty="0"/>
              <a:t>La machine de Turing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0C08684-AD1F-4603-AA55-08FBE604394F}"/>
              </a:ext>
            </a:extLst>
          </p:cNvPr>
          <p:cNvSpPr txBox="1"/>
          <p:nvPr/>
        </p:nvSpPr>
        <p:spPr>
          <a:xfrm>
            <a:off x="8113905" y="5548393"/>
            <a:ext cx="368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Papyrus" panose="03070502060502030205" pitchFamily="66" charset="0"/>
              </a:rPr>
              <a:t>Choix de la première transition</a:t>
            </a:r>
          </a:p>
        </p:txBody>
      </p:sp>
      <p:sp>
        <p:nvSpPr>
          <p:cNvPr id="4" name="Flèche : gauche 3">
            <a:extLst>
              <a:ext uri="{FF2B5EF4-FFF2-40B4-BE49-F238E27FC236}">
                <a16:creationId xmlns:a16="http://schemas.microsoft.com/office/drawing/2014/main" id="{A7C10943-F20C-4FAD-B73B-27B3D0F54666}"/>
              </a:ext>
            </a:extLst>
          </p:cNvPr>
          <p:cNvSpPr/>
          <p:nvPr/>
        </p:nvSpPr>
        <p:spPr>
          <a:xfrm>
            <a:off x="7430611" y="3888438"/>
            <a:ext cx="683294" cy="400110"/>
          </a:xfrm>
          <a:prstGeom prst="leftArrow">
            <a:avLst>
              <a:gd name="adj1" fmla="val 35304"/>
              <a:gd name="adj2" fmla="val 683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38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C572E89-BC07-43D4-83C9-F63C9C92093F}"/>
              </a:ext>
            </a:extLst>
          </p:cNvPr>
          <p:cNvGrpSpPr/>
          <p:nvPr/>
        </p:nvGrpSpPr>
        <p:grpSpPr>
          <a:xfrm>
            <a:off x="460" y="2412250"/>
            <a:ext cx="12252559" cy="648433"/>
            <a:chOff x="460" y="2412250"/>
            <a:chExt cx="12252559" cy="648433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C14D380C-390F-4E9C-8425-5C01EDD28984}"/>
                </a:ext>
              </a:extLst>
            </p:cNvPr>
            <p:cNvGrpSpPr/>
            <p:nvPr/>
          </p:nvGrpSpPr>
          <p:grpSpPr>
            <a:xfrm>
              <a:off x="9709" y="2451111"/>
              <a:ext cx="12192000" cy="572814"/>
              <a:chOff x="0" y="2280745"/>
              <a:chExt cx="12192000" cy="572814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ACEDFA34-107B-4966-9584-26B150A49E66}"/>
                  </a:ext>
                </a:extLst>
              </p:cNvPr>
              <p:cNvCxnSpPr/>
              <p:nvPr/>
            </p:nvCxnSpPr>
            <p:spPr>
              <a:xfrm>
                <a:off x="0" y="2280745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F291680-FE4B-480B-9EE2-AF0B38B69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853559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FBDE107A-598E-41F5-90EF-6F7896EC4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2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A12C99F-CD2C-4C2D-9C68-515B0AEB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735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4A82A87F-6677-4E91-A471-22FA80417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74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EE441A95-346D-417B-84A4-BBCDCD3ED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656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D1DB80B9-A50B-4242-9E4A-DEBAB8CDF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38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2F230F3-749C-4BD6-A8BD-C18C01C8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220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9F11A74F-2B50-47C8-B1E2-B69D0F056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02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6655F086-896B-4480-B967-F66B9E8AB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85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8CA91668-852E-4D09-950E-A84938DF6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567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C9198440-D6AD-4B1A-B52C-CF97F9A52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49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B56ACBAC-FFD4-498B-BB82-8AE61F86C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31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DC64942-7184-4F34-BD7E-CD520FE20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13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2AB8FA1-98C6-4543-96BF-DB8DF2005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695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E069CAAD-BFE4-460C-BBF1-B410512F5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477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8EFCE2DB-198C-4AF6-9439-039AB111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259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9ECC7BD9-472A-404B-A315-E98C6D954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041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8C78A6A1-9E98-469D-A093-2C0D174E9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823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F836FF9A-BEBC-4965-A2DE-9279ED851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606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BC690E82-0C33-43FB-A8CE-B1DE7E9D0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388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41C3F000-BA6B-4B2D-8BA0-9AAB84BB9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170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C07BB9BE-B129-4197-BF12-831205EFD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952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B893328A-71CE-4DDD-B815-626789882D4A}"/>
                </a:ext>
              </a:extLst>
            </p:cNvPr>
            <p:cNvSpPr txBox="1"/>
            <p:nvPr/>
          </p:nvSpPr>
          <p:spPr>
            <a:xfrm>
              <a:off x="5419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8EE0AB28-082D-417E-B860-5BEED4106FFA}"/>
                </a:ext>
              </a:extLst>
            </p:cNvPr>
            <p:cNvSpPr txBox="1"/>
            <p:nvPr/>
          </p:nvSpPr>
          <p:spPr>
            <a:xfrm>
              <a:off x="11306199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4C55B28-C38E-475A-8537-40C021FD75E2}"/>
                </a:ext>
              </a:extLst>
            </p:cNvPr>
            <p:cNvSpPr txBox="1"/>
            <p:nvPr/>
          </p:nvSpPr>
          <p:spPr>
            <a:xfrm>
              <a:off x="84734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E2134E4D-63CE-4CE6-8E45-3C04664DB98D}"/>
                </a:ext>
              </a:extLst>
            </p:cNvPr>
            <p:cNvSpPr txBox="1"/>
            <p:nvPr/>
          </p:nvSpPr>
          <p:spPr>
            <a:xfrm>
              <a:off x="96065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7C393897-93B8-438F-8A30-6653C48855D2}"/>
                </a:ext>
              </a:extLst>
            </p:cNvPr>
            <p:cNvSpPr txBox="1"/>
            <p:nvPr/>
          </p:nvSpPr>
          <p:spPr>
            <a:xfrm>
              <a:off x="101731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CDB7E4F2-7729-4F00-9D2D-A2E72FD27FFD}"/>
                </a:ext>
              </a:extLst>
            </p:cNvPr>
            <p:cNvSpPr txBox="1"/>
            <p:nvPr/>
          </p:nvSpPr>
          <p:spPr>
            <a:xfrm>
              <a:off x="107396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4913EF18-6574-4AA4-8804-7407A89A3C52}"/>
                </a:ext>
              </a:extLst>
            </p:cNvPr>
            <p:cNvSpPr txBox="1"/>
            <p:nvPr/>
          </p:nvSpPr>
          <p:spPr>
            <a:xfrm>
              <a:off x="79069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46649747-5D52-4D90-B55A-E942B7B18031}"/>
                </a:ext>
              </a:extLst>
            </p:cNvPr>
            <p:cNvSpPr txBox="1"/>
            <p:nvPr/>
          </p:nvSpPr>
          <p:spPr>
            <a:xfrm>
              <a:off x="90400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6A4AA701-C9F1-477A-A95C-A60D93BE22F7}"/>
                </a:ext>
              </a:extLst>
            </p:cNvPr>
            <p:cNvSpPr txBox="1"/>
            <p:nvPr/>
          </p:nvSpPr>
          <p:spPr>
            <a:xfrm>
              <a:off x="28080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204AD75-3F05-4770-BE06-4ABD3AB7CF49}"/>
                </a:ext>
              </a:extLst>
            </p:cNvPr>
            <p:cNvSpPr txBox="1"/>
            <p:nvPr/>
          </p:nvSpPr>
          <p:spPr>
            <a:xfrm>
              <a:off x="22415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24C2A4F9-2DD4-4AA4-B50B-9DF98A057E8B}"/>
                </a:ext>
              </a:extLst>
            </p:cNvPr>
            <p:cNvSpPr txBox="1"/>
            <p:nvPr/>
          </p:nvSpPr>
          <p:spPr>
            <a:xfrm>
              <a:off x="11084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7838E112-518C-4FFC-9CEE-4BE2B579AE66}"/>
                </a:ext>
              </a:extLst>
            </p:cNvPr>
            <p:cNvSpPr txBox="1"/>
            <p:nvPr/>
          </p:nvSpPr>
          <p:spPr>
            <a:xfrm>
              <a:off x="16750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F68A1CD-4237-43BE-92AF-0A5A37EA3E24}"/>
                </a:ext>
              </a:extLst>
            </p:cNvPr>
            <p:cNvSpPr txBox="1"/>
            <p:nvPr/>
          </p:nvSpPr>
          <p:spPr>
            <a:xfrm>
              <a:off x="460" y="241225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1E5C13FB-9BCC-45A3-A351-687F56BF0EE2}"/>
                </a:ext>
              </a:extLst>
            </p:cNvPr>
            <p:cNvSpPr txBox="1"/>
            <p:nvPr/>
          </p:nvSpPr>
          <p:spPr>
            <a:xfrm>
              <a:off x="11839123" y="241225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D25A2C5-8EA5-48F5-98FE-57071BCDA3FA}"/>
              </a:ext>
            </a:extLst>
          </p:cNvPr>
          <p:cNvGrpSpPr/>
          <p:nvPr/>
        </p:nvGrpSpPr>
        <p:grpSpPr>
          <a:xfrm>
            <a:off x="3344925" y="2416062"/>
            <a:ext cx="4397572" cy="654438"/>
            <a:chOff x="3347300" y="2404143"/>
            <a:chExt cx="4397572" cy="654438"/>
          </a:xfrm>
        </p:grpSpPr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C7AA4855-7D69-43F8-87B4-981C49C63364}"/>
                </a:ext>
              </a:extLst>
            </p:cNvPr>
            <p:cNvSpPr txBox="1"/>
            <p:nvPr/>
          </p:nvSpPr>
          <p:spPr>
            <a:xfrm>
              <a:off x="3347300" y="2404143"/>
              <a:ext cx="474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/>
                <a:t>0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7624F219-3283-4E59-A65A-A23A268A3CE5}"/>
                </a:ext>
              </a:extLst>
            </p:cNvPr>
            <p:cNvSpPr txBox="1"/>
            <p:nvPr/>
          </p:nvSpPr>
          <p:spPr>
            <a:xfrm>
              <a:off x="394117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9D62D970-0DD2-4104-AA4F-EEE16FF82E42}"/>
                </a:ext>
              </a:extLst>
            </p:cNvPr>
            <p:cNvSpPr txBox="1"/>
            <p:nvPr/>
          </p:nvSpPr>
          <p:spPr>
            <a:xfrm>
              <a:off x="450534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E3DEBDA6-9ED1-4C14-94CA-6C192532919F}"/>
                </a:ext>
              </a:extLst>
            </p:cNvPr>
            <p:cNvSpPr txBox="1"/>
            <p:nvPr/>
          </p:nvSpPr>
          <p:spPr>
            <a:xfrm>
              <a:off x="506950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0044B4-82AB-4889-917A-351A22E1CAA2}"/>
                </a:ext>
              </a:extLst>
            </p:cNvPr>
            <p:cNvSpPr txBox="1"/>
            <p:nvPr/>
          </p:nvSpPr>
          <p:spPr>
            <a:xfrm>
              <a:off x="563367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45D1B10C-996A-4FD6-9B05-E596697AF5D1}"/>
                </a:ext>
              </a:extLst>
            </p:cNvPr>
            <p:cNvSpPr txBox="1"/>
            <p:nvPr/>
          </p:nvSpPr>
          <p:spPr>
            <a:xfrm>
              <a:off x="619783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6D010DD9-4EE7-484D-B2AB-A3B680A5738C}"/>
                </a:ext>
              </a:extLst>
            </p:cNvPr>
            <p:cNvSpPr txBox="1"/>
            <p:nvPr/>
          </p:nvSpPr>
          <p:spPr>
            <a:xfrm>
              <a:off x="676200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3E556130-16F0-4D30-9B6A-1E4A90D54842}"/>
                </a:ext>
              </a:extLst>
            </p:cNvPr>
            <p:cNvSpPr txBox="1"/>
            <p:nvPr/>
          </p:nvSpPr>
          <p:spPr>
            <a:xfrm>
              <a:off x="7326168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</p:grpSp>
      <p:pic>
        <p:nvPicPr>
          <p:cNvPr id="126" name="Graphique 125" descr="Publicité">
            <a:extLst>
              <a:ext uri="{FF2B5EF4-FFF2-40B4-BE49-F238E27FC236}">
                <a16:creationId xmlns:a16="http://schemas.microsoft.com/office/drawing/2014/main" id="{09E7025E-02ED-429A-BE82-79B268142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6484" y="1709524"/>
            <a:ext cx="309040" cy="79713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047E896-1AA5-4373-9EE5-D637B6418B45}"/>
              </a:ext>
            </a:extLst>
          </p:cNvPr>
          <p:cNvGrpSpPr/>
          <p:nvPr/>
        </p:nvGrpSpPr>
        <p:grpSpPr>
          <a:xfrm>
            <a:off x="10023385" y="3464879"/>
            <a:ext cx="1264249" cy="1265577"/>
            <a:chOff x="9553572" y="3383915"/>
            <a:chExt cx="1156836" cy="1111966"/>
          </a:xfrm>
        </p:grpSpPr>
        <p:sp>
          <p:nvSpPr>
            <p:cNvPr id="159" name="Rectangle : coins arrondis 158">
              <a:extLst>
                <a:ext uri="{FF2B5EF4-FFF2-40B4-BE49-F238E27FC236}">
                  <a16:creationId xmlns:a16="http://schemas.microsoft.com/office/drawing/2014/main" id="{DB9D5A37-02AF-4F40-B1B6-32F0F36F89B1}"/>
                </a:ext>
              </a:extLst>
            </p:cNvPr>
            <p:cNvSpPr/>
            <p:nvPr/>
          </p:nvSpPr>
          <p:spPr>
            <a:xfrm>
              <a:off x="9553572" y="3383915"/>
              <a:ext cx="1156836" cy="111196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8B7DB9C4-8DD2-4976-BAB1-2AD5178CF420}"/>
                </a:ext>
              </a:extLst>
            </p:cNvPr>
            <p:cNvSpPr txBox="1"/>
            <p:nvPr/>
          </p:nvSpPr>
          <p:spPr>
            <a:xfrm>
              <a:off x="9853420" y="3602607"/>
              <a:ext cx="576749" cy="567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600" dirty="0"/>
                <a:t>S1</a:t>
              </a:r>
            </a:p>
          </p:txBody>
        </p:sp>
      </p:grpSp>
      <p:graphicFrame>
        <p:nvGraphicFramePr>
          <p:cNvPr id="196" name="Tableau 196">
            <a:extLst>
              <a:ext uri="{FF2B5EF4-FFF2-40B4-BE49-F238E27FC236}">
                <a16:creationId xmlns:a16="http://schemas.microsoft.com/office/drawing/2014/main" id="{280DFDBF-315B-40FE-80E4-55E41AD86A54}"/>
              </a:ext>
            </a:extLst>
          </p:cNvPr>
          <p:cNvGraphicFramePr>
            <a:graphicFrameLocks noGrp="1"/>
          </p:cNvGraphicFramePr>
          <p:nvPr/>
        </p:nvGraphicFramePr>
        <p:xfrm>
          <a:off x="226856" y="3264602"/>
          <a:ext cx="7241405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8281">
                  <a:extLst>
                    <a:ext uri="{9D8B030D-6E8A-4147-A177-3AD203B41FA5}">
                      <a16:colId xmlns:a16="http://schemas.microsoft.com/office/drawing/2014/main" val="3062481692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221739768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347969773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843463914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650312885"/>
                    </a:ext>
                  </a:extLst>
                </a:gridCol>
              </a:tblGrid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départ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arrivée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Ecriture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Mouvement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790689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1074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186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66845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09972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99858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9063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822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80261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45208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737C29E5-9DEF-4EB2-8948-495DF802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05"/>
            <a:ext cx="10515600" cy="1325563"/>
          </a:xfrm>
        </p:spPr>
        <p:txBody>
          <a:bodyPr/>
          <a:lstStyle/>
          <a:p>
            <a:r>
              <a:rPr lang="fr-FR" dirty="0"/>
              <a:t>La machine de Turing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0C08684-AD1F-4603-AA55-08FBE604394F}"/>
              </a:ext>
            </a:extLst>
          </p:cNvPr>
          <p:cNvSpPr txBox="1"/>
          <p:nvPr/>
        </p:nvSpPr>
        <p:spPr>
          <a:xfrm>
            <a:off x="8113905" y="5548393"/>
            <a:ext cx="368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Papyrus" panose="03070502060502030205" pitchFamily="66" charset="0"/>
              </a:rPr>
              <a:t>Application de la transition</a:t>
            </a:r>
          </a:p>
        </p:txBody>
      </p:sp>
      <p:sp>
        <p:nvSpPr>
          <p:cNvPr id="57" name="Flèche : gauche 56">
            <a:extLst>
              <a:ext uri="{FF2B5EF4-FFF2-40B4-BE49-F238E27FC236}">
                <a16:creationId xmlns:a16="http://schemas.microsoft.com/office/drawing/2014/main" id="{FA0B9B7F-075F-4D43-994C-FD1C193E1570}"/>
              </a:ext>
            </a:extLst>
          </p:cNvPr>
          <p:cNvSpPr/>
          <p:nvPr/>
        </p:nvSpPr>
        <p:spPr>
          <a:xfrm>
            <a:off x="7430611" y="3888438"/>
            <a:ext cx="683294" cy="400110"/>
          </a:xfrm>
          <a:prstGeom prst="leftArrow">
            <a:avLst>
              <a:gd name="adj1" fmla="val 35304"/>
              <a:gd name="adj2" fmla="val 683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74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C572E89-BC07-43D4-83C9-F63C9C92093F}"/>
              </a:ext>
            </a:extLst>
          </p:cNvPr>
          <p:cNvGrpSpPr/>
          <p:nvPr/>
        </p:nvGrpSpPr>
        <p:grpSpPr>
          <a:xfrm>
            <a:off x="460" y="2412250"/>
            <a:ext cx="12252559" cy="648433"/>
            <a:chOff x="460" y="2412250"/>
            <a:chExt cx="12252559" cy="648433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C14D380C-390F-4E9C-8425-5C01EDD28984}"/>
                </a:ext>
              </a:extLst>
            </p:cNvPr>
            <p:cNvGrpSpPr/>
            <p:nvPr/>
          </p:nvGrpSpPr>
          <p:grpSpPr>
            <a:xfrm>
              <a:off x="9709" y="2451111"/>
              <a:ext cx="12192000" cy="572814"/>
              <a:chOff x="0" y="2280745"/>
              <a:chExt cx="12192000" cy="572814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ACEDFA34-107B-4966-9584-26B150A49E66}"/>
                  </a:ext>
                </a:extLst>
              </p:cNvPr>
              <p:cNvCxnSpPr/>
              <p:nvPr/>
            </p:nvCxnSpPr>
            <p:spPr>
              <a:xfrm>
                <a:off x="0" y="2280745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F291680-FE4B-480B-9EE2-AF0B38B69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853559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FBDE107A-598E-41F5-90EF-6F7896EC4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2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A12C99F-CD2C-4C2D-9C68-515B0AEB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735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4A82A87F-6677-4E91-A471-22FA80417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74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EE441A95-346D-417B-84A4-BBCDCD3ED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656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D1DB80B9-A50B-4242-9E4A-DEBAB8CDF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38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2F230F3-749C-4BD6-A8BD-C18C01C8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220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9F11A74F-2B50-47C8-B1E2-B69D0F056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02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6655F086-896B-4480-B967-F66B9E8AB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85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8CA91668-852E-4D09-950E-A84938DF6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567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C9198440-D6AD-4B1A-B52C-CF97F9A52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49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B56ACBAC-FFD4-498B-BB82-8AE61F86C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31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DC64942-7184-4F34-BD7E-CD520FE20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13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2AB8FA1-98C6-4543-96BF-DB8DF2005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695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E069CAAD-BFE4-460C-BBF1-B410512F5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477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8EFCE2DB-198C-4AF6-9439-039AB111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259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9ECC7BD9-472A-404B-A315-E98C6D954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041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8C78A6A1-9E98-469D-A093-2C0D174E9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823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F836FF9A-BEBC-4965-A2DE-9279ED851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606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BC690E82-0C33-43FB-A8CE-B1DE7E9D0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388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41C3F000-BA6B-4B2D-8BA0-9AAB84BB9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170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C07BB9BE-B129-4197-BF12-831205EFD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952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B893328A-71CE-4DDD-B815-626789882D4A}"/>
                </a:ext>
              </a:extLst>
            </p:cNvPr>
            <p:cNvSpPr txBox="1"/>
            <p:nvPr/>
          </p:nvSpPr>
          <p:spPr>
            <a:xfrm>
              <a:off x="5419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8EE0AB28-082D-417E-B860-5BEED4106FFA}"/>
                </a:ext>
              </a:extLst>
            </p:cNvPr>
            <p:cNvSpPr txBox="1"/>
            <p:nvPr/>
          </p:nvSpPr>
          <p:spPr>
            <a:xfrm>
              <a:off x="11306199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4C55B28-C38E-475A-8537-40C021FD75E2}"/>
                </a:ext>
              </a:extLst>
            </p:cNvPr>
            <p:cNvSpPr txBox="1"/>
            <p:nvPr/>
          </p:nvSpPr>
          <p:spPr>
            <a:xfrm>
              <a:off x="84734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E2134E4D-63CE-4CE6-8E45-3C04664DB98D}"/>
                </a:ext>
              </a:extLst>
            </p:cNvPr>
            <p:cNvSpPr txBox="1"/>
            <p:nvPr/>
          </p:nvSpPr>
          <p:spPr>
            <a:xfrm>
              <a:off x="96065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7C393897-93B8-438F-8A30-6653C48855D2}"/>
                </a:ext>
              </a:extLst>
            </p:cNvPr>
            <p:cNvSpPr txBox="1"/>
            <p:nvPr/>
          </p:nvSpPr>
          <p:spPr>
            <a:xfrm>
              <a:off x="101731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CDB7E4F2-7729-4F00-9D2D-A2E72FD27FFD}"/>
                </a:ext>
              </a:extLst>
            </p:cNvPr>
            <p:cNvSpPr txBox="1"/>
            <p:nvPr/>
          </p:nvSpPr>
          <p:spPr>
            <a:xfrm>
              <a:off x="107396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4913EF18-6574-4AA4-8804-7407A89A3C52}"/>
                </a:ext>
              </a:extLst>
            </p:cNvPr>
            <p:cNvSpPr txBox="1"/>
            <p:nvPr/>
          </p:nvSpPr>
          <p:spPr>
            <a:xfrm>
              <a:off x="79069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46649747-5D52-4D90-B55A-E942B7B18031}"/>
                </a:ext>
              </a:extLst>
            </p:cNvPr>
            <p:cNvSpPr txBox="1"/>
            <p:nvPr/>
          </p:nvSpPr>
          <p:spPr>
            <a:xfrm>
              <a:off x="90400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6A4AA701-C9F1-477A-A95C-A60D93BE22F7}"/>
                </a:ext>
              </a:extLst>
            </p:cNvPr>
            <p:cNvSpPr txBox="1"/>
            <p:nvPr/>
          </p:nvSpPr>
          <p:spPr>
            <a:xfrm>
              <a:off x="28080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204AD75-3F05-4770-BE06-4ABD3AB7CF49}"/>
                </a:ext>
              </a:extLst>
            </p:cNvPr>
            <p:cNvSpPr txBox="1"/>
            <p:nvPr/>
          </p:nvSpPr>
          <p:spPr>
            <a:xfrm>
              <a:off x="22415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24C2A4F9-2DD4-4AA4-B50B-9DF98A057E8B}"/>
                </a:ext>
              </a:extLst>
            </p:cNvPr>
            <p:cNvSpPr txBox="1"/>
            <p:nvPr/>
          </p:nvSpPr>
          <p:spPr>
            <a:xfrm>
              <a:off x="11084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7838E112-518C-4FFC-9CEE-4BE2B579AE66}"/>
                </a:ext>
              </a:extLst>
            </p:cNvPr>
            <p:cNvSpPr txBox="1"/>
            <p:nvPr/>
          </p:nvSpPr>
          <p:spPr>
            <a:xfrm>
              <a:off x="16750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F68A1CD-4237-43BE-92AF-0A5A37EA3E24}"/>
                </a:ext>
              </a:extLst>
            </p:cNvPr>
            <p:cNvSpPr txBox="1"/>
            <p:nvPr/>
          </p:nvSpPr>
          <p:spPr>
            <a:xfrm>
              <a:off x="460" y="241225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1E5C13FB-9BCC-45A3-A351-687F56BF0EE2}"/>
                </a:ext>
              </a:extLst>
            </p:cNvPr>
            <p:cNvSpPr txBox="1"/>
            <p:nvPr/>
          </p:nvSpPr>
          <p:spPr>
            <a:xfrm>
              <a:off x="11839123" y="241225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D25A2C5-8EA5-48F5-98FE-57071BCDA3FA}"/>
              </a:ext>
            </a:extLst>
          </p:cNvPr>
          <p:cNvGrpSpPr/>
          <p:nvPr/>
        </p:nvGrpSpPr>
        <p:grpSpPr>
          <a:xfrm>
            <a:off x="3344925" y="2416062"/>
            <a:ext cx="4397572" cy="654438"/>
            <a:chOff x="3347300" y="2404143"/>
            <a:chExt cx="4397572" cy="654438"/>
          </a:xfrm>
        </p:grpSpPr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C7AA4855-7D69-43F8-87B4-981C49C63364}"/>
                </a:ext>
              </a:extLst>
            </p:cNvPr>
            <p:cNvSpPr txBox="1"/>
            <p:nvPr/>
          </p:nvSpPr>
          <p:spPr>
            <a:xfrm>
              <a:off x="3347300" y="2404143"/>
              <a:ext cx="474848" cy="646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/>
                <a:t>#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7624F219-3283-4E59-A65A-A23A268A3CE5}"/>
                </a:ext>
              </a:extLst>
            </p:cNvPr>
            <p:cNvSpPr txBox="1"/>
            <p:nvPr/>
          </p:nvSpPr>
          <p:spPr>
            <a:xfrm>
              <a:off x="394117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9D62D970-0DD2-4104-AA4F-EEE16FF82E42}"/>
                </a:ext>
              </a:extLst>
            </p:cNvPr>
            <p:cNvSpPr txBox="1"/>
            <p:nvPr/>
          </p:nvSpPr>
          <p:spPr>
            <a:xfrm>
              <a:off x="450534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E3DEBDA6-9ED1-4C14-94CA-6C192532919F}"/>
                </a:ext>
              </a:extLst>
            </p:cNvPr>
            <p:cNvSpPr txBox="1"/>
            <p:nvPr/>
          </p:nvSpPr>
          <p:spPr>
            <a:xfrm>
              <a:off x="506950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0044B4-82AB-4889-917A-351A22E1CAA2}"/>
                </a:ext>
              </a:extLst>
            </p:cNvPr>
            <p:cNvSpPr txBox="1"/>
            <p:nvPr/>
          </p:nvSpPr>
          <p:spPr>
            <a:xfrm>
              <a:off x="563367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45D1B10C-996A-4FD6-9B05-E596697AF5D1}"/>
                </a:ext>
              </a:extLst>
            </p:cNvPr>
            <p:cNvSpPr txBox="1"/>
            <p:nvPr/>
          </p:nvSpPr>
          <p:spPr>
            <a:xfrm>
              <a:off x="619783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6D010DD9-4EE7-484D-B2AB-A3B680A5738C}"/>
                </a:ext>
              </a:extLst>
            </p:cNvPr>
            <p:cNvSpPr txBox="1"/>
            <p:nvPr/>
          </p:nvSpPr>
          <p:spPr>
            <a:xfrm>
              <a:off x="676200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3E556130-16F0-4D30-9B6A-1E4A90D54842}"/>
                </a:ext>
              </a:extLst>
            </p:cNvPr>
            <p:cNvSpPr txBox="1"/>
            <p:nvPr/>
          </p:nvSpPr>
          <p:spPr>
            <a:xfrm>
              <a:off x="7326168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</p:grpSp>
      <p:pic>
        <p:nvPicPr>
          <p:cNvPr id="126" name="Graphique 125" descr="Publicité">
            <a:extLst>
              <a:ext uri="{FF2B5EF4-FFF2-40B4-BE49-F238E27FC236}">
                <a16:creationId xmlns:a16="http://schemas.microsoft.com/office/drawing/2014/main" id="{09E7025E-02ED-429A-BE82-79B268142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6484" y="1709524"/>
            <a:ext cx="309040" cy="79713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047E896-1AA5-4373-9EE5-D637B6418B45}"/>
              </a:ext>
            </a:extLst>
          </p:cNvPr>
          <p:cNvGrpSpPr/>
          <p:nvPr/>
        </p:nvGrpSpPr>
        <p:grpSpPr>
          <a:xfrm>
            <a:off x="10023385" y="3464879"/>
            <a:ext cx="1264249" cy="1265577"/>
            <a:chOff x="9553572" y="3383915"/>
            <a:chExt cx="1156836" cy="1111966"/>
          </a:xfrm>
        </p:grpSpPr>
        <p:sp>
          <p:nvSpPr>
            <p:cNvPr id="159" name="Rectangle : coins arrondis 158">
              <a:extLst>
                <a:ext uri="{FF2B5EF4-FFF2-40B4-BE49-F238E27FC236}">
                  <a16:creationId xmlns:a16="http://schemas.microsoft.com/office/drawing/2014/main" id="{DB9D5A37-02AF-4F40-B1B6-32F0F36F89B1}"/>
                </a:ext>
              </a:extLst>
            </p:cNvPr>
            <p:cNvSpPr/>
            <p:nvPr/>
          </p:nvSpPr>
          <p:spPr>
            <a:xfrm>
              <a:off x="9553572" y="3383915"/>
              <a:ext cx="1156836" cy="111196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8B7DB9C4-8DD2-4976-BAB1-2AD5178CF420}"/>
                </a:ext>
              </a:extLst>
            </p:cNvPr>
            <p:cNvSpPr txBox="1"/>
            <p:nvPr/>
          </p:nvSpPr>
          <p:spPr>
            <a:xfrm>
              <a:off x="9853420" y="3602607"/>
              <a:ext cx="576749" cy="567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600" dirty="0"/>
                <a:t>S1</a:t>
              </a:r>
            </a:p>
          </p:txBody>
        </p:sp>
      </p:grpSp>
      <p:graphicFrame>
        <p:nvGraphicFramePr>
          <p:cNvPr id="196" name="Tableau 196">
            <a:extLst>
              <a:ext uri="{FF2B5EF4-FFF2-40B4-BE49-F238E27FC236}">
                <a16:creationId xmlns:a16="http://schemas.microsoft.com/office/drawing/2014/main" id="{280DFDBF-315B-40FE-80E4-55E41AD86A54}"/>
              </a:ext>
            </a:extLst>
          </p:cNvPr>
          <p:cNvGraphicFramePr>
            <a:graphicFrameLocks noGrp="1"/>
          </p:cNvGraphicFramePr>
          <p:nvPr/>
        </p:nvGraphicFramePr>
        <p:xfrm>
          <a:off x="226856" y="3264602"/>
          <a:ext cx="7241405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8281">
                  <a:extLst>
                    <a:ext uri="{9D8B030D-6E8A-4147-A177-3AD203B41FA5}">
                      <a16:colId xmlns:a16="http://schemas.microsoft.com/office/drawing/2014/main" val="3062481692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221739768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347969773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843463914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650312885"/>
                    </a:ext>
                  </a:extLst>
                </a:gridCol>
              </a:tblGrid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départ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arrivée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Ecriture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Mouvement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790689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1074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186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66845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09972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99858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9063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822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80261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45208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737C29E5-9DEF-4EB2-8948-495DF802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05"/>
            <a:ext cx="10515600" cy="1325563"/>
          </a:xfrm>
        </p:spPr>
        <p:txBody>
          <a:bodyPr/>
          <a:lstStyle/>
          <a:p>
            <a:r>
              <a:rPr lang="fr-FR" dirty="0"/>
              <a:t>La machine de Turing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0C08684-AD1F-4603-AA55-08FBE604394F}"/>
              </a:ext>
            </a:extLst>
          </p:cNvPr>
          <p:cNvSpPr txBox="1"/>
          <p:nvPr/>
        </p:nvSpPr>
        <p:spPr>
          <a:xfrm>
            <a:off x="8113905" y="5548393"/>
            <a:ext cx="368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Papyrus" panose="03070502060502030205" pitchFamily="66" charset="0"/>
              </a:rPr>
              <a:t>Application de la transition</a:t>
            </a:r>
          </a:p>
        </p:txBody>
      </p:sp>
      <p:sp>
        <p:nvSpPr>
          <p:cNvPr id="57" name="Flèche : gauche 56">
            <a:extLst>
              <a:ext uri="{FF2B5EF4-FFF2-40B4-BE49-F238E27FC236}">
                <a16:creationId xmlns:a16="http://schemas.microsoft.com/office/drawing/2014/main" id="{FA0B9B7F-075F-4D43-994C-FD1C193E1570}"/>
              </a:ext>
            </a:extLst>
          </p:cNvPr>
          <p:cNvSpPr/>
          <p:nvPr/>
        </p:nvSpPr>
        <p:spPr>
          <a:xfrm>
            <a:off x="7430611" y="3888438"/>
            <a:ext cx="683294" cy="400110"/>
          </a:xfrm>
          <a:prstGeom prst="leftArrow">
            <a:avLst>
              <a:gd name="adj1" fmla="val 35304"/>
              <a:gd name="adj2" fmla="val 683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37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C572E89-BC07-43D4-83C9-F63C9C92093F}"/>
              </a:ext>
            </a:extLst>
          </p:cNvPr>
          <p:cNvGrpSpPr/>
          <p:nvPr/>
        </p:nvGrpSpPr>
        <p:grpSpPr>
          <a:xfrm>
            <a:off x="460" y="2412250"/>
            <a:ext cx="12252559" cy="648433"/>
            <a:chOff x="460" y="2412250"/>
            <a:chExt cx="12252559" cy="648433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C14D380C-390F-4E9C-8425-5C01EDD28984}"/>
                </a:ext>
              </a:extLst>
            </p:cNvPr>
            <p:cNvGrpSpPr/>
            <p:nvPr/>
          </p:nvGrpSpPr>
          <p:grpSpPr>
            <a:xfrm>
              <a:off x="9709" y="2451111"/>
              <a:ext cx="12192000" cy="572814"/>
              <a:chOff x="0" y="2280745"/>
              <a:chExt cx="12192000" cy="572814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ACEDFA34-107B-4966-9584-26B150A49E66}"/>
                  </a:ext>
                </a:extLst>
              </p:cNvPr>
              <p:cNvCxnSpPr/>
              <p:nvPr/>
            </p:nvCxnSpPr>
            <p:spPr>
              <a:xfrm>
                <a:off x="0" y="2280745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F291680-FE4B-480B-9EE2-AF0B38B69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853559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FBDE107A-598E-41F5-90EF-6F7896EC4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2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A12C99F-CD2C-4C2D-9C68-515B0AEB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735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4A82A87F-6677-4E91-A471-22FA80417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74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EE441A95-346D-417B-84A4-BBCDCD3ED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656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D1DB80B9-A50B-4242-9E4A-DEBAB8CDF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38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2F230F3-749C-4BD6-A8BD-C18C01C8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220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9F11A74F-2B50-47C8-B1E2-B69D0F056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02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6655F086-896B-4480-B967-F66B9E8AB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85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8CA91668-852E-4D09-950E-A84938DF6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567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C9198440-D6AD-4B1A-B52C-CF97F9A52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49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B56ACBAC-FFD4-498B-BB82-8AE61F86C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31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DC64942-7184-4F34-BD7E-CD520FE20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13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2AB8FA1-98C6-4543-96BF-DB8DF2005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695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E069CAAD-BFE4-460C-BBF1-B410512F5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477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8EFCE2DB-198C-4AF6-9439-039AB111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259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9ECC7BD9-472A-404B-A315-E98C6D954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041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8C78A6A1-9E98-469D-A093-2C0D174E9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823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F836FF9A-BEBC-4965-A2DE-9279ED851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606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BC690E82-0C33-43FB-A8CE-B1DE7E9D0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388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41C3F000-BA6B-4B2D-8BA0-9AAB84BB9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170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C07BB9BE-B129-4197-BF12-831205EFD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952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B893328A-71CE-4DDD-B815-626789882D4A}"/>
                </a:ext>
              </a:extLst>
            </p:cNvPr>
            <p:cNvSpPr txBox="1"/>
            <p:nvPr/>
          </p:nvSpPr>
          <p:spPr>
            <a:xfrm>
              <a:off x="5419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8EE0AB28-082D-417E-B860-5BEED4106FFA}"/>
                </a:ext>
              </a:extLst>
            </p:cNvPr>
            <p:cNvSpPr txBox="1"/>
            <p:nvPr/>
          </p:nvSpPr>
          <p:spPr>
            <a:xfrm>
              <a:off x="11306199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4C55B28-C38E-475A-8537-40C021FD75E2}"/>
                </a:ext>
              </a:extLst>
            </p:cNvPr>
            <p:cNvSpPr txBox="1"/>
            <p:nvPr/>
          </p:nvSpPr>
          <p:spPr>
            <a:xfrm>
              <a:off x="84734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E2134E4D-63CE-4CE6-8E45-3C04664DB98D}"/>
                </a:ext>
              </a:extLst>
            </p:cNvPr>
            <p:cNvSpPr txBox="1"/>
            <p:nvPr/>
          </p:nvSpPr>
          <p:spPr>
            <a:xfrm>
              <a:off x="96065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7C393897-93B8-438F-8A30-6653C48855D2}"/>
                </a:ext>
              </a:extLst>
            </p:cNvPr>
            <p:cNvSpPr txBox="1"/>
            <p:nvPr/>
          </p:nvSpPr>
          <p:spPr>
            <a:xfrm>
              <a:off x="101731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CDB7E4F2-7729-4F00-9D2D-A2E72FD27FFD}"/>
                </a:ext>
              </a:extLst>
            </p:cNvPr>
            <p:cNvSpPr txBox="1"/>
            <p:nvPr/>
          </p:nvSpPr>
          <p:spPr>
            <a:xfrm>
              <a:off x="107396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4913EF18-6574-4AA4-8804-7407A89A3C52}"/>
                </a:ext>
              </a:extLst>
            </p:cNvPr>
            <p:cNvSpPr txBox="1"/>
            <p:nvPr/>
          </p:nvSpPr>
          <p:spPr>
            <a:xfrm>
              <a:off x="79069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46649747-5D52-4D90-B55A-E942B7B18031}"/>
                </a:ext>
              </a:extLst>
            </p:cNvPr>
            <p:cNvSpPr txBox="1"/>
            <p:nvPr/>
          </p:nvSpPr>
          <p:spPr>
            <a:xfrm>
              <a:off x="90400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6A4AA701-C9F1-477A-A95C-A60D93BE22F7}"/>
                </a:ext>
              </a:extLst>
            </p:cNvPr>
            <p:cNvSpPr txBox="1"/>
            <p:nvPr/>
          </p:nvSpPr>
          <p:spPr>
            <a:xfrm>
              <a:off x="28080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204AD75-3F05-4770-BE06-4ABD3AB7CF49}"/>
                </a:ext>
              </a:extLst>
            </p:cNvPr>
            <p:cNvSpPr txBox="1"/>
            <p:nvPr/>
          </p:nvSpPr>
          <p:spPr>
            <a:xfrm>
              <a:off x="22415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24C2A4F9-2DD4-4AA4-B50B-9DF98A057E8B}"/>
                </a:ext>
              </a:extLst>
            </p:cNvPr>
            <p:cNvSpPr txBox="1"/>
            <p:nvPr/>
          </p:nvSpPr>
          <p:spPr>
            <a:xfrm>
              <a:off x="11084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7838E112-518C-4FFC-9CEE-4BE2B579AE66}"/>
                </a:ext>
              </a:extLst>
            </p:cNvPr>
            <p:cNvSpPr txBox="1"/>
            <p:nvPr/>
          </p:nvSpPr>
          <p:spPr>
            <a:xfrm>
              <a:off x="16750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F68A1CD-4237-43BE-92AF-0A5A37EA3E24}"/>
                </a:ext>
              </a:extLst>
            </p:cNvPr>
            <p:cNvSpPr txBox="1"/>
            <p:nvPr/>
          </p:nvSpPr>
          <p:spPr>
            <a:xfrm>
              <a:off x="460" y="241225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1E5C13FB-9BCC-45A3-A351-687F56BF0EE2}"/>
                </a:ext>
              </a:extLst>
            </p:cNvPr>
            <p:cNvSpPr txBox="1"/>
            <p:nvPr/>
          </p:nvSpPr>
          <p:spPr>
            <a:xfrm>
              <a:off x="11839123" y="241225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D25A2C5-8EA5-48F5-98FE-57071BCDA3FA}"/>
              </a:ext>
            </a:extLst>
          </p:cNvPr>
          <p:cNvGrpSpPr/>
          <p:nvPr/>
        </p:nvGrpSpPr>
        <p:grpSpPr>
          <a:xfrm>
            <a:off x="3344925" y="2416062"/>
            <a:ext cx="4397572" cy="654438"/>
            <a:chOff x="3347300" y="2404143"/>
            <a:chExt cx="4397572" cy="654438"/>
          </a:xfrm>
        </p:grpSpPr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C7AA4855-7D69-43F8-87B4-981C49C63364}"/>
                </a:ext>
              </a:extLst>
            </p:cNvPr>
            <p:cNvSpPr txBox="1"/>
            <p:nvPr/>
          </p:nvSpPr>
          <p:spPr>
            <a:xfrm>
              <a:off x="3347300" y="2404143"/>
              <a:ext cx="474848" cy="646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/>
                <a:t>#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7624F219-3283-4E59-A65A-A23A268A3CE5}"/>
                </a:ext>
              </a:extLst>
            </p:cNvPr>
            <p:cNvSpPr txBox="1"/>
            <p:nvPr/>
          </p:nvSpPr>
          <p:spPr>
            <a:xfrm>
              <a:off x="394117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9D62D970-0DD2-4104-AA4F-EEE16FF82E42}"/>
                </a:ext>
              </a:extLst>
            </p:cNvPr>
            <p:cNvSpPr txBox="1"/>
            <p:nvPr/>
          </p:nvSpPr>
          <p:spPr>
            <a:xfrm>
              <a:off x="450534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E3DEBDA6-9ED1-4C14-94CA-6C192532919F}"/>
                </a:ext>
              </a:extLst>
            </p:cNvPr>
            <p:cNvSpPr txBox="1"/>
            <p:nvPr/>
          </p:nvSpPr>
          <p:spPr>
            <a:xfrm>
              <a:off x="506950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0044B4-82AB-4889-917A-351A22E1CAA2}"/>
                </a:ext>
              </a:extLst>
            </p:cNvPr>
            <p:cNvSpPr txBox="1"/>
            <p:nvPr/>
          </p:nvSpPr>
          <p:spPr>
            <a:xfrm>
              <a:off x="563367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45D1B10C-996A-4FD6-9B05-E596697AF5D1}"/>
                </a:ext>
              </a:extLst>
            </p:cNvPr>
            <p:cNvSpPr txBox="1"/>
            <p:nvPr/>
          </p:nvSpPr>
          <p:spPr>
            <a:xfrm>
              <a:off x="619783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6D010DD9-4EE7-484D-B2AB-A3B680A5738C}"/>
                </a:ext>
              </a:extLst>
            </p:cNvPr>
            <p:cNvSpPr txBox="1"/>
            <p:nvPr/>
          </p:nvSpPr>
          <p:spPr>
            <a:xfrm>
              <a:off x="676200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3E556130-16F0-4D30-9B6A-1E4A90D54842}"/>
                </a:ext>
              </a:extLst>
            </p:cNvPr>
            <p:cNvSpPr txBox="1"/>
            <p:nvPr/>
          </p:nvSpPr>
          <p:spPr>
            <a:xfrm>
              <a:off x="7326168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</p:grpSp>
      <p:pic>
        <p:nvPicPr>
          <p:cNvPr id="126" name="Graphique 125" descr="Publicité">
            <a:extLst>
              <a:ext uri="{FF2B5EF4-FFF2-40B4-BE49-F238E27FC236}">
                <a16:creationId xmlns:a16="http://schemas.microsoft.com/office/drawing/2014/main" id="{09E7025E-02ED-429A-BE82-79B268142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5414" y="1709524"/>
            <a:ext cx="309040" cy="79713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047E896-1AA5-4373-9EE5-D637B6418B45}"/>
              </a:ext>
            </a:extLst>
          </p:cNvPr>
          <p:cNvGrpSpPr/>
          <p:nvPr/>
        </p:nvGrpSpPr>
        <p:grpSpPr>
          <a:xfrm>
            <a:off x="10023385" y="3464879"/>
            <a:ext cx="1264249" cy="1265577"/>
            <a:chOff x="9553572" y="3383915"/>
            <a:chExt cx="1156836" cy="1111966"/>
          </a:xfrm>
        </p:grpSpPr>
        <p:sp>
          <p:nvSpPr>
            <p:cNvPr id="159" name="Rectangle : coins arrondis 158">
              <a:extLst>
                <a:ext uri="{FF2B5EF4-FFF2-40B4-BE49-F238E27FC236}">
                  <a16:creationId xmlns:a16="http://schemas.microsoft.com/office/drawing/2014/main" id="{DB9D5A37-02AF-4F40-B1B6-32F0F36F89B1}"/>
                </a:ext>
              </a:extLst>
            </p:cNvPr>
            <p:cNvSpPr/>
            <p:nvPr/>
          </p:nvSpPr>
          <p:spPr>
            <a:xfrm>
              <a:off x="9553572" y="3383915"/>
              <a:ext cx="1156836" cy="111196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8B7DB9C4-8DD2-4976-BAB1-2AD5178CF420}"/>
                </a:ext>
              </a:extLst>
            </p:cNvPr>
            <p:cNvSpPr txBox="1"/>
            <p:nvPr/>
          </p:nvSpPr>
          <p:spPr>
            <a:xfrm>
              <a:off x="9853420" y="3602607"/>
              <a:ext cx="576749" cy="567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600" dirty="0"/>
                <a:t>S1</a:t>
              </a:r>
            </a:p>
          </p:txBody>
        </p:sp>
      </p:grpSp>
      <p:graphicFrame>
        <p:nvGraphicFramePr>
          <p:cNvPr id="196" name="Tableau 196">
            <a:extLst>
              <a:ext uri="{FF2B5EF4-FFF2-40B4-BE49-F238E27FC236}">
                <a16:creationId xmlns:a16="http://schemas.microsoft.com/office/drawing/2014/main" id="{280DFDBF-315B-40FE-80E4-55E41AD86A54}"/>
              </a:ext>
            </a:extLst>
          </p:cNvPr>
          <p:cNvGraphicFramePr>
            <a:graphicFrameLocks noGrp="1"/>
          </p:cNvGraphicFramePr>
          <p:nvPr/>
        </p:nvGraphicFramePr>
        <p:xfrm>
          <a:off x="226856" y="3264602"/>
          <a:ext cx="7241405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8281">
                  <a:extLst>
                    <a:ext uri="{9D8B030D-6E8A-4147-A177-3AD203B41FA5}">
                      <a16:colId xmlns:a16="http://schemas.microsoft.com/office/drawing/2014/main" val="3062481692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221739768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347969773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843463914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650312885"/>
                    </a:ext>
                  </a:extLst>
                </a:gridCol>
              </a:tblGrid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départ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arrivée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Ecriture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Mouvement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790689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1074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9186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66845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09972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99858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9063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822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80261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45208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737C29E5-9DEF-4EB2-8948-495DF802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05"/>
            <a:ext cx="10515600" cy="1325563"/>
          </a:xfrm>
        </p:spPr>
        <p:txBody>
          <a:bodyPr/>
          <a:lstStyle/>
          <a:p>
            <a:r>
              <a:rPr lang="fr-FR" dirty="0"/>
              <a:t>La machine de Turing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0C08684-AD1F-4603-AA55-08FBE604394F}"/>
              </a:ext>
            </a:extLst>
          </p:cNvPr>
          <p:cNvSpPr txBox="1"/>
          <p:nvPr/>
        </p:nvSpPr>
        <p:spPr>
          <a:xfrm>
            <a:off x="8113905" y="5548393"/>
            <a:ext cx="368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Papyrus" panose="03070502060502030205" pitchFamily="66" charset="0"/>
              </a:rPr>
              <a:t>Application de la transition</a:t>
            </a:r>
          </a:p>
        </p:txBody>
      </p:sp>
      <p:sp>
        <p:nvSpPr>
          <p:cNvPr id="57" name="Flèche : gauche 56">
            <a:extLst>
              <a:ext uri="{FF2B5EF4-FFF2-40B4-BE49-F238E27FC236}">
                <a16:creationId xmlns:a16="http://schemas.microsoft.com/office/drawing/2014/main" id="{FA0B9B7F-075F-4D43-994C-FD1C193E1570}"/>
              </a:ext>
            </a:extLst>
          </p:cNvPr>
          <p:cNvSpPr/>
          <p:nvPr/>
        </p:nvSpPr>
        <p:spPr>
          <a:xfrm>
            <a:off x="7430611" y="3880875"/>
            <a:ext cx="683294" cy="400110"/>
          </a:xfrm>
          <a:prstGeom prst="leftArrow">
            <a:avLst>
              <a:gd name="adj1" fmla="val 35304"/>
              <a:gd name="adj2" fmla="val 683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04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C572E89-BC07-43D4-83C9-F63C9C92093F}"/>
              </a:ext>
            </a:extLst>
          </p:cNvPr>
          <p:cNvGrpSpPr/>
          <p:nvPr/>
        </p:nvGrpSpPr>
        <p:grpSpPr>
          <a:xfrm>
            <a:off x="460" y="2412250"/>
            <a:ext cx="12252559" cy="648433"/>
            <a:chOff x="460" y="2412250"/>
            <a:chExt cx="12252559" cy="648433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C14D380C-390F-4E9C-8425-5C01EDD28984}"/>
                </a:ext>
              </a:extLst>
            </p:cNvPr>
            <p:cNvGrpSpPr/>
            <p:nvPr/>
          </p:nvGrpSpPr>
          <p:grpSpPr>
            <a:xfrm>
              <a:off x="9709" y="2451111"/>
              <a:ext cx="12192000" cy="572814"/>
              <a:chOff x="0" y="2280745"/>
              <a:chExt cx="12192000" cy="572814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ACEDFA34-107B-4966-9584-26B150A49E66}"/>
                  </a:ext>
                </a:extLst>
              </p:cNvPr>
              <p:cNvCxnSpPr/>
              <p:nvPr/>
            </p:nvCxnSpPr>
            <p:spPr>
              <a:xfrm>
                <a:off x="0" y="2280745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F291680-FE4B-480B-9EE2-AF0B38B69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853559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FBDE107A-598E-41F5-90EF-6F7896EC4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2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A12C99F-CD2C-4C2D-9C68-515B0AEB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735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4A82A87F-6677-4E91-A471-22FA80417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74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EE441A95-346D-417B-84A4-BBCDCD3ED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656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D1DB80B9-A50B-4242-9E4A-DEBAB8CDF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38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2F230F3-749C-4BD6-A8BD-C18C01C8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220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9F11A74F-2B50-47C8-B1E2-B69D0F056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02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6655F086-896B-4480-B967-F66B9E8AB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85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8CA91668-852E-4D09-950E-A84938DF6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567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C9198440-D6AD-4B1A-B52C-CF97F9A52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49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B56ACBAC-FFD4-498B-BB82-8AE61F86C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31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DC64942-7184-4F34-BD7E-CD520FE20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13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2AB8FA1-98C6-4543-96BF-DB8DF2005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695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E069CAAD-BFE4-460C-BBF1-B410512F5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477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8EFCE2DB-198C-4AF6-9439-039AB111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259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9ECC7BD9-472A-404B-A315-E98C6D954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041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8C78A6A1-9E98-469D-A093-2C0D174E9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823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F836FF9A-BEBC-4965-A2DE-9279ED851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606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BC690E82-0C33-43FB-A8CE-B1DE7E9D0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388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41C3F000-BA6B-4B2D-8BA0-9AAB84BB9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170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C07BB9BE-B129-4197-BF12-831205EFD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952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B893328A-71CE-4DDD-B815-626789882D4A}"/>
                </a:ext>
              </a:extLst>
            </p:cNvPr>
            <p:cNvSpPr txBox="1"/>
            <p:nvPr/>
          </p:nvSpPr>
          <p:spPr>
            <a:xfrm>
              <a:off x="5419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8EE0AB28-082D-417E-B860-5BEED4106FFA}"/>
                </a:ext>
              </a:extLst>
            </p:cNvPr>
            <p:cNvSpPr txBox="1"/>
            <p:nvPr/>
          </p:nvSpPr>
          <p:spPr>
            <a:xfrm>
              <a:off x="11306199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4C55B28-C38E-475A-8537-40C021FD75E2}"/>
                </a:ext>
              </a:extLst>
            </p:cNvPr>
            <p:cNvSpPr txBox="1"/>
            <p:nvPr/>
          </p:nvSpPr>
          <p:spPr>
            <a:xfrm>
              <a:off x="84734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E2134E4D-63CE-4CE6-8E45-3C04664DB98D}"/>
                </a:ext>
              </a:extLst>
            </p:cNvPr>
            <p:cNvSpPr txBox="1"/>
            <p:nvPr/>
          </p:nvSpPr>
          <p:spPr>
            <a:xfrm>
              <a:off x="96065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7C393897-93B8-438F-8A30-6653C48855D2}"/>
                </a:ext>
              </a:extLst>
            </p:cNvPr>
            <p:cNvSpPr txBox="1"/>
            <p:nvPr/>
          </p:nvSpPr>
          <p:spPr>
            <a:xfrm>
              <a:off x="101731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CDB7E4F2-7729-4F00-9D2D-A2E72FD27FFD}"/>
                </a:ext>
              </a:extLst>
            </p:cNvPr>
            <p:cNvSpPr txBox="1"/>
            <p:nvPr/>
          </p:nvSpPr>
          <p:spPr>
            <a:xfrm>
              <a:off x="107396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4913EF18-6574-4AA4-8804-7407A89A3C52}"/>
                </a:ext>
              </a:extLst>
            </p:cNvPr>
            <p:cNvSpPr txBox="1"/>
            <p:nvPr/>
          </p:nvSpPr>
          <p:spPr>
            <a:xfrm>
              <a:off x="79069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46649747-5D52-4D90-B55A-E942B7B18031}"/>
                </a:ext>
              </a:extLst>
            </p:cNvPr>
            <p:cNvSpPr txBox="1"/>
            <p:nvPr/>
          </p:nvSpPr>
          <p:spPr>
            <a:xfrm>
              <a:off x="90400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6A4AA701-C9F1-477A-A95C-A60D93BE22F7}"/>
                </a:ext>
              </a:extLst>
            </p:cNvPr>
            <p:cNvSpPr txBox="1"/>
            <p:nvPr/>
          </p:nvSpPr>
          <p:spPr>
            <a:xfrm>
              <a:off x="28080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204AD75-3F05-4770-BE06-4ABD3AB7CF49}"/>
                </a:ext>
              </a:extLst>
            </p:cNvPr>
            <p:cNvSpPr txBox="1"/>
            <p:nvPr/>
          </p:nvSpPr>
          <p:spPr>
            <a:xfrm>
              <a:off x="22415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24C2A4F9-2DD4-4AA4-B50B-9DF98A057E8B}"/>
                </a:ext>
              </a:extLst>
            </p:cNvPr>
            <p:cNvSpPr txBox="1"/>
            <p:nvPr/>
          </p:nvSpPr>
          <p:spPr>
            <a:xfrm>
              <a:off x="11084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7838E112-518C-4FFC-9CEE-4BE2B579AE66}"/>
                </a:ext>
              </a:extLst>
            </p:cNvPr>
            <p:cNvSpPr txBox="1"/>
            <p:nvPr/>
          </p:nvSpPr>
          <p:spPr>
            <a:xfrm>
              <a:off x="16750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F68A1CD-4237-43BE-92AF-0A5A37EA3E24}"/>
                </a:ext>
              </a:extLst>
            </p:cNvPr>
            <p:cNvSpPr txBox="1"/>
            <p:nvPr/>
          </p:nvSpPr>
          <p:spPr>
            <a:xfrm>
              <a:off x="460" y="241225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1E5C13FB-9BCC-45A3-A351-687F56BF0EE2}"/>
                </a:ext>
              </a:extLst>
            </p:cNvPr>
            <p:cNvSpPr txBox="1"/>
            <p:nvPr/>
          </p:nvSpPr>
          <p:spPr>
            <a:xfrm>
              <a:off x="11839123" y="241225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D25A2C5-8EA5-48F5-98FE-57071BCDA3FA}"/>
              </a:ext>
            </a:extLst>
          </p:cNvPr>
          <p:cNvGrpSpPr/>
          <p:nvPr/>
        </p:nvGrpSpPr>
        <p:grpSpPr>
          <a:xfrm>
            <a:off x="3352236" y="2412250"/>
            <a:ext cx="4397572" cy="654438"/>
            <a:chOff x="3347300" y="2404143"/>
            <a:chExt cx="4397572" cy="654438"/>
          </a:xfrm>
        </p:grpSpPr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C7AA4855-7D69-43F8-87B4-981C49C63364}"/>
                </a:ext>
              </a:extLst>
            </p:cNvPr>
            <p:cNvSpPr txBox="1"/>
            <p:nvPr/>
          </p:nvSpPr>
          <p:spPr>
            <a:xfrm>
              <a:off x="3347300" y="2404143"/>
              <a:ext cx="474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/>
                <a:t>#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7624F219-3283-4E59-A65A-A23A268A3CE5}"/>
                </a:ext>
              </a:extLst>
            </p:cNvPr>
            <p:cNvSpPr txBox="1"/>
            <p:nvPr/>
          </p:nvSpPr>
          <p:spPr>
            <a:xfrm>
              <a:off x="394117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9D62D970-0DD2-4104-AA4F-EEE16FF82E42}"/>
                </a:ext>
              </a:extLst>
            </p:cNvPr>
            <p:cNvSpPr txBox="1"/>
            <p:nvPr/>
          </p:nvSpPr>
          <p:spPr>
            <a:xfrm>
              <a:off x="450534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E3DEBDA6-9ED1-4C14-94CA-6C192532919F}"/>
                </a:ext>
              </a:extLst>
            </p:cNvPr>
            <p:cNvSpPr txBox="1"/>
            <p:nvPr/>
          </p:nvSpPr>
          <p:spPr>
            <a:xfrm>
              <a:off x="506950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0044B4-82AB-4889-917A-351A22E1CAA2}"/>
                </a:ext>
              </a:extLst>
            </p:cNvPr>
            <p:cNvSpPr txBox="1"/>
            <p:nvPr/>
          </p:nvSpPr>
          <p:spPr>
            <a:xfrm>
              <a:off x="563367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45D1B10C-996A-4FD6-9B05-E596697AF5D1}"/>
                </a:ext>
              </a:extLst>
            </p:cNvPr>
            <p:cNvSpPr txBox="1"/>
            <p:nvPr/>
          </p:nvSpPr>
          <p:spPr>
            <a:xfrm>
              <a:off x="619783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6D010DD9-4EE7-484D-B2AB-A3B680A5738C}"/>
                </a:ext>
              </a:extLst>
            </p:cNvPr>
            <p:cNvSpPr txBox="1"/>
            <p:nvPr/>
          </p:nvSpPr>
          <p:spPr>
            <a:xfrm>
              <a:off x="676200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3E556130-16F0-4D30-9B6A-1E4A90D54842}"/>
                </a:ext>
              </a:extLst>
            </p:cNvPr>
            <p:cNvSpPr txBox="1"/>
            <p:nvPr/>
          </p:nvSpPr>
          <p:spPr>
            <a:xfrm>
              <a:off x="7326168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</p:grpSp>
      <p:pic>
        <p:nvPicPr>
          <p:cNvPr id="126" name="Graphique 125" descr="Publicité">
            <a:extLst>
              <a:ext uri="{FF2B5EF4-FFF2-40B4-BE49-F238E27FC236}">
                <a16:creationId xmlns:a16="http://schemas.microsoft.com/office/drawing/2014/main" id="{09E7025E-02ED-429A-BE82-79B268142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5414" y="1709524"/>
            <a:ext cx="309040" cy="79713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047E896-1AA5-4373-9EE5-D637B6418B45}"/>
              </a:ext>
            </a:extLst>
          </p:cNvPr>
          <p:cNvGrpSpPr/>
          <p:nvPr/>
        </p:nvGrpSpPr>
        <p:grpSpPr>
          <a:xfrm>
            <a:off x="10023385" y="3464879"/>
            <a:ext cx="1264249" cy="1265577"/>
            <a:chOff x="9553572" y="3383915"/>
            <a:chExt cx="1156836" cy="1111966"/>
          </a:xfrm>
          <a:noFill/>
        </p:grpSpPr>
        <p:sp>
          <p:nvSpPr>
            <p:cNvPr id="159" name="Rectangle : coins arrondis 158">
              <a:extLst>
                <a:ext uri="{FF2B5EF4-FFF2-40B4-BE49-F238E27FC236}">
                  <a16:creationId xmlns:a16="http://schemas.microsoft.com/office/drawing/2014/main" id="{DB9D5A37-02AF-4F40-B1B6-32F0F36F89B1}"/>
                </a:ext>
              </a:extLst>
            </p:cNvPr>
            <p:cNvSpPr/>
            <p:nvPr/>
          </p:nvSpPr>
          <p:spPr>
            <a:xfrm>
              <a:off x="9553572" y="3383915"/>
              <a:ext cx="1156836" cy="1111966"/>
            </a:xfrm>
            <a:prstGeom prst="round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8B7DB9C4-8DD2-4976-BAB1-2AD5178CF420}"/>
                </a:ext>
              </a:extLst>
            </p:cNvPr>
            <p:cNvSpPr txBox="1"/>
            <p:nvPr/>
          </p:nvSpPr>
          <p:spPr>
            <a:xfrm>
              <a:off x="9853420" y="3602607"/>
              <a:ext cx="576749" cy="5678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600" dirty="0"/>
                <a:t>S1</a:t>
              </a:r>
            </a:p>
          </p:txBody>
        </p:sp>
      </p:grpSp>
      <p:graphicFrame>
        <p:nvGraphicFramePr>
          <p:cNvPr id="196" name="Tableau 196">
            <a:extLst>
              <a:ext uri="{FF2B5EF4-FFF2-40B4-BE49-F238E27FC236}">
                <a16:creationId xmlns:a16="http://schemas.microsoft.com/office/drawing/2014/main" id="{280DFDBF-315B-40FE-80E4-55E41AD86A54}"/>
              </a:ext>
            </a:extLst>
          </p:cNvPr>
          <p:cNvGraphicFramePr>
            <a:graphicFrameLocks noGrp="1"/>
          </p:cNvGraphicFramePr>
          <p:nvPr/>
        </p:nvGraphicFramePr>
        <p:xfrm>
          <a:off x="226856" y="3264602"/>
          <a:ext cx="7241405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8281">
                  <a:extLst>
                    <a:ext uri="{9D8B030D-6E8A-4147-A177-3AD203B41FA5}">
                      <a16:colId xmlns:a16="http://schemas.microsoft.com/office/drawing/2014/main" val="3062481692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221739768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347969773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843463914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650312885"/>
                    </a:ext>
                  </a:extLst>
                </a:gridCol>
              </a:tblGrid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départ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arrivée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Ecriture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Mouvement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790689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1074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9186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66845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09972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99858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9063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822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80261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45208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737C29E5-9DEF-4EB2-8948-495DF802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05"/>
            <a:ext cx="10515600" cy="1325563"/>
          </a:xfrm>
        </p:spPr>
        <p:txBody>
          <a:bodyPr/>
          <a:lstStyle/>
          <a:p>
            <a:r>
              <a:rPr lang="fr-FR" dirty="0"/>
              <a:t>La machine de Turing</a:t>
            </a:r>
          </a:p>
        </p:txBody>
      </p:sp>
      <p:sp>
        <p:nvSpPr>
          <p:cNvPr id="58" name="Flèche : gauche 57">
            <a:extLst>
              <a:ext uri="{FF2B5EF4-FFF2-40B4-BE49-F238E27FC236}">
                <a16:creationId xmlns:a16="http://schemas.microsoft.com/office/drawing/2014/main" id="{DCED6FB5-D7B6-4780-AA3D-CB8E5E41EC23}"/>
              </a:ext>
            </a:extLst>
          </p:cNvPr>
          <p:cNvSpPr/>
          <p:nvPr/>
        </p:nvSpPr>
        <p:spPr>
          <a:xfrm>
            <a:off x="7531643" y="4237548"/>
            <a:ext cx="683294" cy="400110"/>
          </a:xfrm>
          <a:prstGeom prst="leftArrow">
            <a:avLst>
              <a:gd name="adj1" fmla="val 35304"/>
              <a:gd name="adj2" fmla="val 683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77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04571 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C572E89-BC07-43D4-83C9-F63C9C92093F}"/>
              </a:ext>
            </a:extLst>
          </p:cNvPr>
          <p:cNvGrpSpPr/>
          <p:nvPr/>
        </p:nvGrpSpPr>
        <p:grpSpPr>
          <a:xfrm>
            <a:off x="460" y="2412250"/>
            <a:ext cx="12252559" cy="648433"/>
            <a:chOff x="460" y="2412250"/>
            <a:chExt cx="12252559" cy="648433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C14D380C-390F-4E9C-8425-5C01EDD28984}"/>
                </a:ext>
              </a:extLst>
            </p:cNvPr>
            <p:cNvGrpSpPr/>
            <p:nvPr/>
          </p:nvGrpSpPr>
          <p:grpSpPr>
            <a:xfrm>
              <a:off x="9709" y="2451111"/>
              <a:ext cx="12192000" cy="572814"/>
              <a:chOff x="0" y="2280745"/>
              <a:chExt cx="12192000" cy="572814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ACEDFA34-107B-4966-9584-26B150A49E66}"/>
                  </a:ext>
                </a:extLst>
              </p:cNvPr>
              <p:cNvCxnSpPr/>
              <p:nvPr/>
            </p:nvCxnSpPr>
            <p:spPr>
              <a:xfrm>
                <a:off x="0" y="2280745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F291680-FE4B-480B-9EE2-AF0B38B69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853559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FBDE107A-598E-41F5-90EF-6F7896EC4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2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A12C99F-CD2C-4C2D-9C68-515B0AEB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735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4A82A87F-6677-4E91-A471-22FA80417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74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EE441A95-346D-417B-84A4-BBCDCD3ED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656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D1DB80B9-A50B-4242-9E4A-DEBAB8CDF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38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2F230F3-749C-4BD6-A8BD-C18C01C8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220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9F11A74F-2B50-47C8-B1E2-B69D0F056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02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6655F086-896B-4480-B967-F66B9E8AB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85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8CA91668-852E-4D09-950E-A84938DF6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567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C9198440-D6AD-4B1A-B52C-CF97F9A52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49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B56ACBAC-FFD4-498B-BB82-8AE61F86C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31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DC64942-7184-4F34-BD7E-CD520FE20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13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2AB8FA1-98C6-4543-96BF-DB8DF2005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695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E069CAAD-BFE4-460C-BBF1-B410512F5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477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8EFCE2DB-198C-4AF6-9439-039AB111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259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9ECC7BD9-472A-404B-A315-E98C6D954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041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8C78A6A1-9E98-469D-A093-2C0D174E9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823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F836FF9A-BEBC-4965-A2DE-9279ED851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606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BC690E82-0C33-43FB-A8CE-B1DE7E9D0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388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41C3F000-BA6B-4B2D-8BA0-9AAB84BB9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170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C07BB9BE-B129-4197-BF12-831205EFD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952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B893328A-71CE-4DDD-B815-626789882D4A}"/>
                </a:ext>
              </a:extLst>
            </p:cNvPr>
            <p:cNvSpPr txBox="1"/>
            <p:nvPr/>
          </p:nvSpPr>
          <p:spPr>
            <a:xfrm>
              <a:off x="5419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8EE0AB28-082D-417E-B860-5BEED4106FFA}"/>
                </a:ext>
              </a:extLst>
            </p:cNvPr>
            <p:cNvSpPr txBox="1"/>
            <p:nvPr/>
          </p:nvSpPr>
          <p:spPr>
            <a:xfrm>
              <a:off x="11306199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4C55B28-C38E-475A-8537-40C021FD75E2}"/>
                </a:ext>
              </a:extLst>
            </p:cNvPr>
            <p:cNvSpPr txBox="1"/>
            <p:nvPr/>
          </p:nvSpPr>
          <p:spPr>
            <a:xfrm>
              <a:off x="84734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E2134E4D-63CE-4CE6-8E45-3C04664DB98D}"/>
                </a:ext>
              </a:extLst>
            </p:cNvPr>
            <p:cNvSpPr txBox="1"/>
            <p:nvPr/>
          </p:nvSpPr>
          <p:spPr>
            <a:xfrm>
              <a:off x="96065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7C393897-93B8-438F-8A30-6653C48855D2}"/>
                </a:ext>
              </a:extLst>
            </p:cNvPr>
            <p:cNvSpPr txBox="1"/>
            <p:nvPr/>
          </p:nvSpPr>
          <p:spPr>
            <a:xfrm>
              <a:off x="101731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CDB7E4F2-7729-4F00-9D2D-A2E72FD27FFD}"/>
                </a:ext>
              </a:extLst>
            </p:cNvPr>
            <p:cNvSpPr txBox="1"/>
            <p:nvPr/>
          </p:nvSpPr>
          <p:spPr>
            <a:xfrm>
              <a:off x="107396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4913EF18-6574-4AA4-8804-7407A89A3C52}"/>
                </a:ext>
              </a:extLst>
            </p:cNvPr>
            <p:cNvSpPr txBox="1"/>
            <p:nvPr/>
          </p:nvSpPr>
          <p:spPr>
            <a:xfrm>
              <a:off x="79069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46649747-5D52-4D90-B55A-E942B7B18031}"/>
                </a:ext>
              </a:extLst>
            </p:cNvPr>
            <p:cNvSpPr txBox="1"/>
            <p:nvPr/>
          </p:nvSpPr>
          <p:spPr>
            <a:xfrm>
              <a:off x="90400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6A4AA701-C9F1-477A-A95C-A60D93BE22F7}"/>
                </a:ext>
              </a:extLst>
            </p:cNvPr>
            <p:cNvSpPr txBox="1"/>
            <p:nvPr/>
          </p:nvSpPr>
          <p:spPr>
            <a:xfrm>
              <a:off x="28080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204AD75-3F05-4770-BE06-4ABD3AB7CF49}"/>
                </a:ext>
              </a:extLst>
            </p:cNvPr>
            <p:cNvSpPr txBox="1"/>
            <p:nvPr/>
          </p:nvSpPr>
          <p:spPr>
            <a:xfrm>
              <a:off x="22415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24C2A4F9-2DD4-4AA4-B50B-9DF98A057E8B}"/>
                </a:ext>
              </a:extLst>
            </p:cNvPr>
            <p:cNvSpPr txBox="1"/>
            <p:nvPr/>
          </p:nvSpPr>
          <p:spPr>
            <a:xfrm>
              <a:off x="11084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7838E112-518C-4FFC-9CEE-4BE2B579AE66}"/>
                </a:ext>
              </a:extLst>
            </p:cNvPr>
            <p:cNvSpPr txBox="1"/>
            <p:nvPr/>
          </p:nvSpPr>
          <p:spPr>
            <a:xfrm>
              <a:off x="16750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F68A1CD-4237-43BE-92AF-0A5A37EA3E24}"/>
                </a:ext>
              </a:extLst>
            </p:cNvPr>
            <p:cNvSpPr txBox="1"/>
            <p:nvPr/>
          </p:nvSpPr>
          <p:spPr>
            <a:xfrm>
              <a:off x="460" y="241225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1E5C13FB-9BCC-45A3-A351-687F56BF0EE2}"/>
                </a:ext>
              </a:extLst>
            </p:cNvPr>
            <p:cNvSpPr txBox="1"/>
            <p:nvPr/>
          </p:nvSpPr>
          <p:spPr>
            <a:xfrm>
              <a:off x="11839123" y="241225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D25A2C5-8EA5-48F5-98FE-57071BCDA3FA}"/>
              </a:ext>
            </a:extLst>
          </p:cNvPr>
          <p:cNvGrpSpPr/>
          <p:nvPr/>
        </p:nvGrpSpPr>
        <p:grpSpPr>
          <a:xfrm>
            <a:off x="3352236" y="2412250"/>
            <a:ext cx="4397572" cy="654438"/>
            <a:chOff x="3347300" y="2404143"/>
            <a:chExt cx="4397572" cy="654438"/>
          </a:xfrm>
        </p:grpSpPr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C7AA4855-7D69-43F8-87B4-981C49C63364}"/>
                </a:ext>
              </a:extLst>
            </p:cNvPr>
            <p:cNvSpPr txBox="1"/>
            <p:nvPr/>
          </p:nvSpPr>
          <p:spPr>
            <a:xfrm>
              <a:off x="3347300" y="2404143"/>
              <a:ext cx="474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/>
                <a:t>#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7624F219-3283-4E59-A65A-A23A268A3CE5}"/>
                </a:ext>
              </a:extLst>
            </p:cNvPr>
            <p:cNvSpPr txBox="1"/>
            <p:nvPr/>
          </p:nvSpPr>
          <p:spPr>
            <a:xfrm>
              <a:off x="394117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9D62D970-0DD2-4104-AA4F-EEE16FF82E42}"/>
                </a:ext>
              </a:extLst>
            </p:cNvPr>
            <p:cNvSpPr txBox="1"/>
            <p:nvPr/>
          </p:nvSpPr>
          <p:spPr>
            <a:xfrm>
              <a:off x="450534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E3DEBDA6-9ED1-4C14-94CA-6C192532919F}"/>
                </a:ext>
              </a:extLst>
            </p:cNvPr>
            <p:cNvSpPr txBox="1"/>
            <p:nvPr/>
          </p:nvSpPr>
          <p:spPr>
            <a:xfrm>
              <a:off x="506950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0044B4-82AB-4889-917A-351A22E1CAA2}"/>
                </a:ext>
              </a:extLst>
            </p:cNvPr>
            <p:cNvSpPr txBox="1"/>
            <p:nvPr/>
          </p:nvSpPr>
          <p:spPr>
            <a:xfrm>
              <a:off x="563367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45D1B10C-996A-4FD6-9B05-E596697AF5D1}"/>
                </a:ext>
              </a:extLst>
            </p:cNvPr>
            <p:cNvSpPr txBox="1"/>
            <p:nvPr/>
          </p:nvSpPr>
          <p:spPr>
            <a:xfrm>
              <a:off x="619783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6D010DD9-4EE7-484D-B2AB-A3B680A5738C}"/>
                </a:ext>
              </a:extLst>
            </p:cNvPr>
            <p:cNvSpPr txBox="1"/>
            <p:nvPr/>
          </p:nvSpPr>
          <p:spPr>
            <a:xfrm>
              <a:off x="676200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3E556130-16F0-4D30-9B6A-1E4A90D54842}"/>
                </a:ext>
              </a:extLst>
            </p:cNvPr>
            <p:cNvSpPr txBox="1"/>
            <p:nvPr/>
          </p:nvSpPr>
          <p:spPr>
            <a:xfrm>
              <a:off x="7326168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</p:grpSp>
      <p:pic>
        <p:nvPicPr>
          <p:cNvPr id="126" name="Graphique 125" descr="Publicité">
            <a:extLst>
              <a:ext uri="{FF2B5EF4-FFF2-40B4-BE49-F238E27FC236}">
                <a16:creationId xmlns:a16="http://schemas.microsoft.com/office/drawing/2014/main" id="{09E7025E-02ED-429A-BE82-79B268142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43880" y="1709714"/>
            <a:ext cx="309040" cy="79713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047E896-1AA5-4373-9EE5-D637B6418B45}"/>
              </a:ext>
            </a:extLst>
          </p:cNvPr>
          <p:cNvGrpSpPr/>
          <p:nvPr/>
        </p:nvGrpSpPr>
        <p:grpSpPr>
          <a:xfrm>
            <a:off x="10023385" y="3464879"/>
            <a:ext cx="1264249" cy="1265577"/>
            <a:chOff x="9553572" y="3383915"/>
            <a:chExt cx="1156836" cy="1111966"/>
          </a:xfrm>
          <a:noFill/>
        </p:grpSpPr>
        <p:sp>
          <p:nvSpPr>
            <p:cNvPr id="159" name="Rectangle : coins arrondis 158">
              <a:extLst>
                <a:ext uri="{FF2B5EF4-FFF2-40B4-BE49-F238E27FC236}">
                  <a16:creationId xmlns:a16="http://schemas.microsoft.com/office/drawing/2014/main" id="{DB9D5A37-02AF-4F40-B1B6-32F0F36F89B1}"/>
                </a:ext>
              </a:extLst>
            </p:cNvPr>
            <p:cNvSpPr/>
            <p:nvPr/>
          </p:nvSpPr>
          <p:spPr>
            <a:xfrm>
              <a:off x="9553572" y="3383915"/>
              <a:ext cx="1156836" cy="1111966"/>
            </a:xfrm>
            <a:prstGeom prst="round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8B7DB9C4-8DD2-4976-BAB1-2AD5178CF420}"/>
                </a:ext>
              </a:extLst>
            </p:cNvPr>
            <p:cNvSpPr txBox="1"/>
            <p:nvPr/>
          </p:nvSpPr>
          <p:spPr>
            <a:xfrm>
              <a:off x="9853420" y="3602607"/>
              <a:ext cx="576749" cy="5678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600" dirty="0"/>
                <a:t>S1</a:t>
              </a:r>
            </a:p>
          </p:txBody>
        </p:sp>
      </p:grpSp>
      <p:graphicFrame>
        <p:nvGraphicFramePr>
          <p:cNvPr id="196" name="Tableau 196">
            <a:extLst>
              <a:ext uri="{FF2B5EF4-FFF2-40B4-BE49-F238E27FC236}">
                <a16:creationId xmlns:a16="http://schemas.microsoft.com/office/drawing/2014/main" id="{280DFDBF-315B-40FE-80E4-55E41AD86A54}"/>
              </a:ext>
            </a:extLst>
          </p:cNvPr>
          <p:cNvGraphicFramePr>
            <a:graphicFrameLocks noGrp="1"/>
          </p:cNvGraphicFramePr>
          <p:nvPr/>
        </p:nvGraphicFramePr>
        <p:xfrm>
          <a:off x="226856" y="3264602"/>
          <a:ext cx="7241405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8281">
                  <a:extLst>
                    <a:ext uri="{9D8B030D-6E8A-4147-A177-3AD203B41FA5}">
                      <a16:colId xmlns:a16="http://schemas.microsoft.com/office/drawing/2014/main" val="3062481692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221739768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347969773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843463914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650312885"/>
                    </a:ext>
                  </a:extLst>
                </a:gridCol>
              </a:tblGrid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départ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arrivée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Ecriture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Mouvement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790689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1074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9186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66845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09972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99858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9063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822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80261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45208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737C29E5-9DEF-4EB2-8948-495DF802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05"/>
            <a:ext cx="10515600" cy="1325563"/>
          </a:xfrm>
        </p:spPr>
        <p:txBody>
          <a:bodyPr/>
          <a:lstStyle/>
          <a:p>
            <a:r>
              <a:rPr lang="fr-FR" dirty="0"/>
              <a:t>La machine de Turing</a:t>
            </a:r>
          </a:p>
        </p:txBody>
      </p:sp>
      <p:sp>
        <p:nvSpPr>
          <p:cNvPr id="58" name="Flèche : gauche 57">
            <a:extLst>
              <a:ext uri="{FF2B5EF4-FFF2-40B4-BE49-F238E27FC236}">
                <a16:creationId xmlns:a16="http://schemas.microsoft.com/office/drawing/2014/main" id="{DCED6FB5-D7B6-4780-AA3D-CB8E5E41EC23}"/>
              </a:ext>
            </a:extLst>
          </p:cNvPr>
          <p:cNvSpPr/>
          <p:nvPr/>
        </p:nvSpPr>
        <p:spPr>
          <a:xfrm>
            <a:off x="7531643" y="4237548"/>
            <a:ext cx="683294" cy="400110"/>
          </a:xfrm>
          <a:prstGeom prst="leftArrow">
            <a:avLst>
              <a:gd name="adj1" fmla="val 35304"/>
              <a:gd name="adj2" fmla="val 683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70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0457 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C572E89-BC07-43D4-83C9-F63C9C92093F}"/>
              </a:ext>
            </a:extLst>
          </p:cNvPr>
          <p:cNvGrpSpPr/>
          <p:nvPr/>
        </p:nvGrpSpPr>
        <p:grpSpPr>
          <a:xfrm>
            <a:off x="460" y="2412250"/>
            <a:ext cx="12252559" cy="648433"/>
            <a:chOff x="460" y="2412250"/>
            <a:chExt cx="12252559" cy="648433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C14D380C-390F-4E9C-8425-5C01EDD28984}"/>
                </a:ext>
              </a:extLst>
            </p:cNvPr>
            <p:cNvGrpSpPr/>
            <p:nvPr/>
          </p:nvGrpSpPr>
          <p:grpSpPr>
            <a:xfrm>
              <a:off x="9709" y="2451111"/>
              <a:ext cx="12192000" cy="572814"/>
              <a:chOff x="0" y="2280745"/>
              <a:chExt cx="12192000" cy="572814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ACEDFA34-107B-4966-9584-26B150A49E66}"/>
                  </a:ext>
                </a:extLst>
              </p:cNvPr>
              <p:cNvCxnSpPr/>
              <p:nvPr/>
            </p:nvCxnSpPr>
            <p:spPr>
              <a:xfrm>
                <a:off x="0" y="2280745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CF291680-FE4B-480B-9EE2-AF0B38B69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853559"/>
                <a:ext cx="12192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FBDE107A-598E-41F5-90EF-6F7896EC4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2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A12C99F-CD2C-4C2D-9C68-515B0AEB1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735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4A82A87F-6677-4E91-A471-22FA80417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74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EE441A95-346D-417B-84A4-BBCDCD3ED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656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D1DB80B9-A50B-4242-9E4A-DEBAB8CDF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438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02F230F3-749C-4BD6-A8BD-C18C01C86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220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9F11A74F-2B50-47C8-B1E2-B69D0F056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002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6655F086-896B-4480-B967-F66B9E8AB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85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8CA91668-852E-4D09-950E-A84938DF6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567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C9198440-D6AD-4B1A-B52C-CF97F9A52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49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B56ACBAC-FFD4-498B-BB82-8AE61F86CD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131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DC64942-7184-4F34-BD7E-CD520FE20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134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92AB8FA1-98C6-4543-96BF-DB8DF2005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6955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E069CAAD-BFE4-460C-BBF1-B410512F5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4776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8EFCE2DB-198C-4AF6-9439-039AB1112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2597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9ECC7BD9-472A-404B-A315-E98C6D954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0418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8C78A6A1-9E98-469D-A093-2C0D174E9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8239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F836FF9A-BEBC-4965-A2DE-9279ED851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6060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BC690E82-0C33-43FB-A8CE-B1DE7E9D0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3881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41C3F000-BA6B-4B2D-8BA0-9AAB84BB9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1702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C07BB9BE-B129-4197-BF12-831205EFD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9523" y="2280745"/>
                <a:ext cx="0" cy="572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B893328A-71CE-4DDD-B815-626789882D4A}"/>
                </a:ext>
              </a:extLst>
            </p:cNvPr>
            <p:cNvSpPr txBox="1"/>
            <p:nvPr/>
          </p:nvSpPr>
          <p:spPr>
            <a:xfrm>
              <a:off x="5419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8EE0AB28-082D-417E-B860-5BEED4106FFA}"/>
                </a:ext>
              </a:extLst>
            </p:cNvPr>
            <p:cNvSpPr txBox="1"/>
            <p:nvPr/>
          </p:nvSpPr>
          <p:spPr>
            <a:xfrm>
              <a:off x="11306199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4C55B28-C38E-475A-8537-40C021FD75E2}"/>
                </a:ext>
              </a:extLst>
            </p:cNvPr>
            <p:cNvSpPr txBox="1"/>
            <p:nvPr/>
          </p:nvSpPr>
          <p:spPr>
            <a:xfrm>
              <a:off x="84734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E2134E4D-63CE-4CE6-8E45-3C04664DB98D}"/>
                </a:ext>
              </a:extLst>
            </p:cNvPr>
            <p:cNvSpPr txBox="1"/>
            <p:nvPr/>
          </p:nvSpPr>
          <p:spPr>
            <a:xfrm>
              <a:off x="96065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7C393897-93B8-438F-8A30-6653C48855D2}"/>
                </a:ext>
              </a:extLst>
            </p:cNvPr>
            <p:cNvSpPr txBox="1"/>
            <p:nvPr/>
          </p:nvSpPr>
          <p:spPr>
            <a:xfrm>
              <a:off x="101731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CDB7E4F2-7729-4F00-9D2D-A2E72FD27FFD}"/>
                </a:ext>
              </a:extLst>
            </p:cNvPr>
            <p:cNvSpPr txBox="1"/>
            <p:nvPr/>
          </p:nvSpPr>
          <p:spPr>
            <a:xfrm>
              <a:off x="107396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4913EF18-6574-4AA4-8804-7407A89A3C52}"/>
                </a:ext>
              </a:extLst>
            </p:cNvPr>
            <p:cNvSpPr txBox="1"/>
            <p:nvPr/>
          </p:nvSpPr>
          <p:spPr>
            <a:xfrm>
              <a:off x="79069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46649747-5D52-4D90-B55A-E942B7B18031}"/>
                </a:ext>
              </a:extLst>
            </p:cNvPr>
            <p:cNvSpPr txBox="1"/>
            <p:nvPr/>
          </p:nvSpPr>
          <p:spPr>
            <a:xfrm>
              <a:off x="904003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6A4AA701-C9F1-477A-A95C-A60D93BE22F7}"/>
                </a:ext>
              </a:extLst>
            </p:cNvPr>
            <p:cNvSpPr txBox="1"/>
            <p:nvPr/>
          </p:nvSpPr>
          <p:spPr>
            <a:xfrm>
              <a:off x="280809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204AD75-3F05-4770-BE06-4ABD3AB7CF49}"/>
                </a:ext>
              </a:extLst>
            </p:cNvPr>
            <p:cNvSpPr txBox="1"/>
            <p:nvPr/>
          </p:nvSpPr>
          <p:spPr>
            <a:xfrm>
              <a:off x="224155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24C2A4F9-2DD4-4AA4-B50B-9DF98A057E8B}"/>
                </a:ext>
              </a:extLst>
            </p:cNvPr>
            <p:cNvSpPr txBox="1"/>
            <p:nvPr/>
          </p:nvSpPr>
          <p:spPr>
            <a:xfrm>
              <a:off x="110847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7838E112-518C-4FFC-9CEE-4BE2B579AE66}"/>
                </a:ext>
              </a:extLst>
            </p:cNvPr>
            <p:cNvSpPr txBox="1"/>
            <p:nvPr/>
          </p:nvSpPr>
          <p:spPr>
            <a:xfrm>
              <a:off x="1675017" y="2414352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2F68A1CD-4237-43BE-92AF-0A5A37EA3E24}"/>
                </a:ext>
              </a:extLst>
            </p:cNvPr>
            <p:cNvSpPr txBox="1"/>
            <p:nvPr/>
          </p:nvSpPr>
          <p:spPr>
            <a:xfrm>
              <a:off x="460" y="241225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1E5C13FB-9BCC-45A3-A351-687F56BF0EE2}"/>
                </a:ext>
              </a:extLst>
            </p:cNvPr>
            <p:cNvSpPr txBox="1"/>
            <p:nvPr/>
          </p:nvSpPr>
          <p:spPr>
            <a:xfrm>
              <a:off x="11839123" y="241225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#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D25A2C5-8EA5-48F5-98FE-57071BCDA3FA}"/>
              </a:ext>
            </a:extLst>
          </p:cNvPr>
          <p:cNvGrpSpPr/>
          <p:nvPr/>
        </p:nvGrpSpPr>
        <p:grpSpPr>
          <a:xfrm>
            <a:off x="3352236" y="2412250"/>
            <a:ext cx="4397572" cy="654438"/>
            <a:chOff x="3347300" y="2404143"/>
            <a:chExt cx="4397572" cy="654438"/>
          </a:xfrm>
        </p:grpSpPr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C7AA4855-7D69-43F8-87B4-981C49C63364}"/>
                </a:ext>
              </a:extLst>
            </p:cNvPr>
            <p:cNvSpPr txBox="1"/>
            <p:nvPr/>
          </p:nvSpPr>
          <p:spPr>
            <a:xfrm>
              <a:off x="3347300" y="2404143"/>
              <a:ext cx="474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/>
                <a:t>#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7624F219-3283-4E59-A65A-A23A268A3CE5}"/>
                </a:ext>
              </a:extLst>
            </p:cNvPr>
            <p:cNvSpPr txBox="1"/>
            <p:nvPr/>
          </p:nvSpPr>
          <p:spPr>
            <a:xfrm>
              <a:off x="394117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9D62D970-0DD2-4104-AA4F-EEE16FF82E42}"/>
                </a:ext>
              </a:extLst>
            </p:cNvPr>
            <p:cNvSpPr txBox="1"/>
            <p:nvPr/>
          </p:nvSpPr>
          <p:spPr>
            <a:xfrm>
              <a:off x="450534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8" name="ZoneTexte 107">
              <a:extLst>
                <a:ext uri="{FF2B5EF4-FFF2-40B4-BE49-F238E27FC236}">
                  <a16:creationId xmlns:a16="http://schemas.microsoft.com/office/drawing/2014/main" id="{E3DEBDA6-9ED1-4C14-94CA-6C192532919F}"/>
                </a:ext>
              </a:extLst>
            </p:cNvPr>
            <p:cNvSpPr txBox="1"/>
            <p:nvPr/>
          </p:nvSpPr>
          <p:spPr>
            <a:xfrm>
              <a:off x="506950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0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670044B4-82AB-4889-917A-351A22E1CAA2}"/>
                </a:ext>
              </a:extLst>
            </p:cNvPr>
            <p:cNvSpPr txBox="1"/>
            <p:nvPr/>
          </p:nvSpPr>
          <p:spPr>
            <a:xfrm>
              <a:off x="563367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45D1B10C-996A-4FD6-9B05-E596697AF5D1}"/>
                </a:ext>
              </a:extLst>
            </p:cNvPr>
            <p:cNvSpPr txBox="1"/>
            <p:nvPr/>
          </p:nvSpPr>
          <p:spPr>
            <a:xfrm>
              <a:off x="6197837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6D010DD9-4EE7-484D-B2AB-A3B680A5738C}"/>
                </a:ext>
              </a:extLst>
            </p:cNvPr>
            <p:cNvSpPr txBox="1"/>
            <p:nvPr/>
          </p:nvSpPr>
          <p:spPr>
            <a:xfrm>
              <a:off x="6762002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3E556130-16F0-4D30-9B6A-1E4A90D54842}"/>
                </a:ext>
              </a:extLst>
            </p:cNvPr>
            <p:cNvSpPr txBox="1"/>
            <p:nvPr/>
          </p:nvSpPr>
          <p:spPr>
            <a:xfrm>
              <a:off x="7326168" y="241225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600" dirty="0"/>
                <a:t>1</a:t>
              </a:r>
            </a:p>
          </p:txBody>
        </p:sp>
      </p:grpSp>
      <p:pic>
        <p:nvPicPr>
          <p:cNvPr id="126" name="Graphique 125" descr="Publicité">
            <a:extLst>
              <a:ext uri="{FF2B5EF4-FFF2-40B4-BE49-F238E27FC236}">
                <a16:creationId xmlns:a16="http://schemas.microsoft.com/office/drawing/2014/main" id="{09E7025E-02ED-429A-BE82-79B268142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7744" y="1713848"/>
            <a:ext cx="309040" cy="79713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F047E896-1AA5-4373-9EE5-D637B6418B45}"/>
              </a:ext>
            </a:extLst>
          </p:cNvPr>
          <p:cNvGrpSpPr/>
          <p:nvPr/>
        </p:nvGrpSpPr>
        <p:grpSpPr>
          <a:xfrm>
            <a:off x="10023385" y="3464879"/>
            <a:ext cx="1264249" cy="1265577"/>
            <a:chOff x="9553572" y="3383915"/>
            <a:chExt cx="1156836" cy="1111966"/>
          </a:xfrm>
          <a:noFill/>
        </p:grpSpPr>
        <p:sp>
          <p:nvSpPr>
            <p:cNvPr id="159" name="Rectangle : coins arrondis 158">
              <a:extLst>
                <a:ext uri="{FF2B5EF4-FFF2-40B4-BE49-F238E27FC236}">
                  <a16:creationId xmlns:a16="http://schemas.microsoft.com/office/drawing/2014/main" id="{DB9D5A37-02AF-4F40-B1B6-32F0F36F89B1}"/>
                </a:ext>
              </a:extLst>
            </p:cNvPr>
            <p:cNvSpPr/>
            <p:nvPr/>
          </p:nvSpPr>
          <p:spPr>
            <a:xfrm>
              <a:off x="9553572" y="3383915"/>
              <a:ext cx="1156836" cy="1111966"/>
            </a:xfrm>
            <a:prstGeom prst="roundRect">
              <a:avLst/>
            </a:prstGeom>
            <a:grp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8B7DB9C4-8DD2-4976-BAB1-2AD5178CF420}"/>
                </a:ext>
              </a:extLst>
            </p:cNvPr>
            <p:cNvSpPr txBox="1"/>
            <p:nvPr/>
          </p:nvSpPr>
          <p:spPr>
            <a:xfrm>
              <a:off x="9853420" y="3602607"/>
              <a:ext cx="576749" cy="56788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3600" dirty="0"/>
                <a:t>S1</a:t>
              </a:r>
            </a:p>
          </p:txBody>
        </p:sp>
      </p:grpSp>
      <p:graphicFrame>
        <p:nvGraphicFramePr>
          <p:cNvPr id="196" name="Tableau 196">
            <a:extLst>
              <a:ext uri="{FF2B5EF4-FFF2-40B4-BE49-F238E27FC236}">
                <a16:creationId xmlns:a16="http://schemas.microsoft.com/office/drawing/2014/main" id="{280DFDBF-315B-40FE-80E4-55E41AD86A54}"/>
              </a:ext>
            </a:extLst>
          </p:cNvPr>
          <p:cNvGraphicFramePr>
            <a:graphicFrameLocks noGrp="1"/>
          </p:cNvGraphicFramePr>
          <p:nvPr/>
        </p:nvGraphicFramePr>
        <p:xfrm>
          <a:off x="226856" y="3264602"/>
          <a:ext cx="7241405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8281">
                  <a:extLst>
                    <a:ext uri="{9D8B030D-6E8A-4147-A177-3AD203B41FA5}">
                      <a16:colId xmlns:a16="http://schemas.microsoft.com/office/drawing/2014/main" val="3062481692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221739768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347969773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843463914"/>
                    </a:ext>
                  </a:extLst>
                </a:gridCol>
                <a:gridCol w="1448281">
                  <a:extLst>
                    <a:ext uri="{9D8B030D-6E8A-4147-A177-3AD203B41FA5}">
                      <a16:colId xmlns:a16="http://schemas.microsoft.com/office/drawing/2014/main" val="2650312885"/>
                    </a:ext>
                  </a:extLst>
                </a:gridCol>
              </a:tblGrid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départ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Etat arrivée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Ecriture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Mouvement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790689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1074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9186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66845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09972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699858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90630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82236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80261"/>
                  </a:ext>
                </a:extLst>
              </a:tr>
              <a:tr h="293796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45208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737C29E5-9DEF-4EB2-8948-495DF802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05"/>
            <a:ext cx="10515600" cy="1325563"/>
          </a:xfrm>
        </p:spPr>
        <p:txBody>
          <a:bodyPr/>
          <a:lstStyle/>
          <a:p>
            <a:r>
              <a:rPr lang="fr-FR" dirty="0"/>
              <a:t>La machine de Turing</a:t>
            </a:r>
          </a:p>
        </p:txBody>
      </p:sp>
      <p:sp>
        <p:nvSpPr>
          <p:cNvPr id="58" name="Flèche : gauche 57">
            <a:extLst>
              <a:ext uri="{FF2B5EF4-FFF2-40B4-BE49-F238E27FC236}">
                <a16:creationId xmlns:a16="http://schemas.microsoft.com/office/drawing/2014/main" id="{DCED6FB5-D7B6-4780-AA3D-CB8E5E41EC23}"/>
              </a:ext>
            </a:extLst>
          </p:cNvPr>
          <p:cNvSpPr/>
          <p:nvPr/>
        </p:nvSpPr>
        <p:spPr>
          <a:xfrm>
            <a:off x="7531643" y="4237548"/>
            <a:ext cx="683294" cy="400110"/>
          </a:xfrm>
          <a:prstGeom prst="leftArrow">
            <a:avLst>
              <a:gd name="adj1" fmla="val 35304"/>
              <a:gd name="adj2" fmla="val 6837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96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04571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1031</Words>
  <Application>Microsoft Office PowerPoint</Application>
  <PresentationFormat>Grand écran</PresentationFormat>
  <Paragraphs>917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Papyrus</vt:lpstr>
      <vt:lpstr>Thème Office</vt:lpstr>
      <vt:lpstr>La machine de Turing</vt:lpstr>
      <vt:lpstr>La machine de Turing</vt:lpstr>
      <vt:lpstr>La machine de Turing</vt:lpstr>
      <vt:lpstr>La machine de Turing</vt:lpstr>
      <vt:lpstr>La machine de Turing</vt:lpstr>
      <vt:lpstr>La machine de Turing</vt:lpstr>
      <vt:lpstr>La machine de Turing</vt:lpstr>
      <vt:lpstr>La machine de Turing</vt:lpstr>
      <vt:lpstr>La machine de Turing</vt:lpstr>
      <vt:lpstr>La machine de Turing</vt:lpstr>
      <vt:lpstr>La machine de Turing</vt:lpstr>
      <vt:lpstr>La machine de Turing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machine de Turing</dc:title>
  <dc:creator>Amélie Regnault</dc:creator>
  <cp:lastModifiedBy>Amélie Regnault</cp:lastModifiedBy>
  <cp:revision>1</cp:revision>
  <dcterms:created xsi:type="dcterms:W3CDTF">2021-09-23T18:04:26Z</dcterms:created>
  <dcterms:modified xsi:type="dcterms:W3CDTF">2021-09-23T18:07:49Z</dcterms:modified>
</cp:coreProperties>
</file>