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d1e2a7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d1e2a7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d1bab5c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d1bab5c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d1e2a7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d1e2a7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d1e2a7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d1e2a7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d1e2a70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d1e2a7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d1e2a70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d1e2a7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d1e2a7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d1e2a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d1e2a7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d1e2a7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d1e2a7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d1e2a7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d6638a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d6638a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d1e2a7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d1e2a7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d1e2a7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d1e2a7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d1e2a7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d1e2a7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d1e2a7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d1e2a7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304475" y="307825"/>
            <a:ext cx="4779300" cy="14181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53" name="Google Shape;53;p13"/>
          <p:cNvSpPr txBox="1"/>
          <p:nvPr>
            <p:ph idx="1" type="body"/>
          </p:nvPr>
        </p:nvSpPr>
        <p:spPr>
          <a:xfrm>
            <a:off x="304475" y="1808125"/>
            <a:ext cx="4779300" cy="30138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Cyber Vulcans</a:t>
            </a:r>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Gameplay: </a:t>
            </a:r>
            <a:r>
              <a:rPr lang="pt-BR"/>
              <a:t>mecânicas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Mecânicas</a:t>
            </a:r>
            <a:r>
              <a:rPr lang="pt-BR"/>
              <a:t> comuns</a:t>
            </a:r>
            <a:endParaRPr/>
          </a:p>
          <a:p>
            <a:pPr indent="-317500" lvl="1" marL="914400" rtl="0" algn="l">
              <a:spcBef>
                <a:spcPts val="0"/>
              </a:spcBef>
              <a:spcAft>
                <a:spcPts val="0"/>
              </a:spcAft>
              <a:buSzPts val="1400"/>
              <a:buChar char="-"/>
            </a:pPr>
            <a:r>
              <a:rPr lang="pt-BR"/>
              <a:t>Andar</a:t>
            </a:r>
            <a:endParaRPr/>
          </a:p>
          <a:p>
            <a:pPr indent="-317500" lvl="1" marL="914400" rtl="0" algn="l">
              <a:spcBef>
                <a:spcPts val="0"/>
              </a:spcBef>
              <a:spcAft>
                <a:spcPts val="0"/>
              </a:spcAft>
              <a:buSzPts val="1400"/>
              <a:buChar char="-"/>
            </a:pPr>
            <a:r>
              <a:rPr lang="pt-BR"/>
              <a:t>Pular</a:t>
            </a:r>
            <a:endParaRPr/>
          </a:p>
          <a:p>
            <a:pPr indent="-342900" lvl="0" marL="457200" rtl="0" algn="l">
              <a:spcBef>
                <a:spcPts val="0"/>
              </a:spcBef>
              <a:spcAft>
                <a:spcPts val="0"/>
              </a:spcAft>
              <a:buSzPts val="1800"/>
              <a:buChar char="-"/>
            </a:pPr>
            <a:r>
              <a:rPr lang="pt-BR"/>
              <a:t>Mecânicas</a:t>
            </a:r>
            <a:r>
              <a:rPr lang="pt-BR"/>
              <a:t> </a:t>
            </a:r>
            <a:r>
              <a:rPr lang="pt-BR"/>
              <a:t>específicas</a:t>
            </a:r>
            <a:endParaRPr/>
          </a:p>
          <a:p>
            <a:pPr indent="-317500" lvl="1" marL="914400" rtl="0" algn="l">
              <a:spcBef>
                <a:spcPts val="0"/>
              </a:spcBef>
              <a:spcAft>
                <a:spcPts val="0"/>
              </a:spcAft>
              <a:buSzPts val="1400"/>
              <a:buChar char="-"/>
            </a:pPr>
            <a:r>
              <a:rPr lang="pt-BR"/>
              <a:t>Atirar (quase todos menos o Seven)</a:t>
            </a:r>
            <a:endParaRPr/>
          </a:p>
          <a:p>
            <a:pPr indent="-317500" lvl="1" marL="914400" rtl="0" algn="l">
              <a:spcBef>
                <a:spcPts val="0"/>
              </a:spcBef>
              <a:spcAft>
                <a:spcPts val="0"/>
              </a:spcAft>
              <a:buSzPts val="1400"/>
              <a:buChar char="-"/>
            </a:pPr>
            <a:r>
              <a:rPr lang="pt-BR"/>
              <a:t>Golpes corpo-a-corpo (somente o seven)</a:t>
            </a:r>
            <a:endParaRPr/>
          </a:p>
          <a:p>
            <a:pPr indent="-317500" lvl="1" marL="914400" rtl="0" algn="l">
              <a:spcBef>
                <a:spcPts val="0"/>
              </a:spcBef>
              <a:spcAft>
                <a:spcPts val="0"/>
              </a:spcAft>
              <a:buSzPts val="1400"/>
              <a:buChar char="-"/>
            </a:pPr>
            <a:r>
              <a:rPr lang="pt-BR"/>
              <a:t>Defender (Dark Shield)</a:t>
            </a:r>
            <a:endParaRPr/>
          </a:p>
          <a:p>
            <a:pPr indent="-317500" lvl="1" marL="914400" rtl="0" algn="l">
              <a:spcBef>
                <a:spcPts val="0"/>
              </a:spcBef>
              <a:spcAft>
                <a:spcPts val="0"/>
              </a:spcAft>
              <a:buSzPts val="1400"/>
              <a:buChar char="-"/>
            </a:pPr>
            <a:r>
              <a:rPr lang="pt-BR"/>
              <a:t>Escalar paredes (quase todos menos o Garok)</a:t>
            </a:r>
            <a:endParaRPr/>
          </a:p>
          <a:p>
            <a:pPr indent="-317500" lvl="1" marL="914400" rtl="0" algn="l">
              <a:spcBef>
                <a:spcPts val="0"/>
              </a:spcBef>
              <a:spcAft>
                <a:spcPts val="0"/>
              </a:spcAft>
              <a:buSzPts val="1400"/>
              <a:buChar char="-"/>
            </a:pPr>
            <a:r>
              <a:rPr lang="pt-BR"/>
              <a:t>Super salto (somente o garok)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Gameplay: mecânicas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Mecânicas cooperativas</a:t>
            </a:r>
            <a:endParaRPr/>
          </a:p>
          <a:p>
            <a:pPr indent="-317500" lvl="1" marL="914400" rtl="0" algn="l">
              <a:spcBef>
                <a:spcPts val="0"/>
              </a:spcBef>
              <a:spcAft>
                <a:spcPts val="0"/>
              </a:spcAft>
              <a:buSzPts val="1400"/>
              <a:buChar char="-"/>
            </a:pPr>
            <a:r>
              <a:rPr lang="pt-BR"/>
              <a:t>Pular de cima de outro personagem</a:t>
            </a:r>
            <a:endParaRPr/>
          </a:p>
          <a:p>
            <a:pPr indent="-317500" lvl="1" marL="914400" rtl="0" algn="l">
              <a:spcBef>
                <a:spcPts val="0"/>
              </a:spcBef>
              <a:spcAft>
                <a:spcPts val="0"/>
              </a:spcAft>
              <a:buSzPts val="1400"/>
              <a:buChar char="-"/>
            </a:pPr>
            <a:r>
              <a:rPr lang="pt-BR"/>
              <a:t>Seven + outro = Cortar ataque em dois ou aumentar ataque com seu golpe de espada</a:t>
            </a:r>
            <a:endParaRPr/>
          </a:p>
          <a:p>
            <a:pPr indent="-342900" lvl="0" marL="457200" rtl="0" algn="l">
              <a:spcBef>
                <a:spcPts val="0"/>
              </a:spcBef>
              <a:spcAft>
                <a:spcPts val="0"/>
              </a:spcAft>
              <a:buSzPts val="1800"/>
              <a:buChar char="-"/>
            </a:pPr>
            <a:r>
              <a:rPr lang="pt-BR"/>
              <a:t>Mecânicas adquiridas</a:t>
            </a:r>
            <a:endParaRPr/>
          </a:p>
          <a:p>
            <a:pPr indent="-317500" lvl="1" marL="914400" rtl="0" algn="l">
              <a:spcBef>
                <a:spcPts val="0"/>
              </a:spcBef>
              <a:spcAft>
                <a:spcPts val="0"/>
              </a:spcAft>
              <a:buSzPts val="1400"/>
              <a:buChar char="-"/>
            </a:pPr>
            <a:r>
              <a:rPr lang="pt-BR"/>
              <a:t>Varia de acordo com os ataques inimigos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Player experience: interface</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Ganhando o jogo</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Derrotando todos os inimigos você conclui o jogo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Cenários</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Controles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Definições gerais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Jump shooter cooperativo side-scrolling</a:t>
            </a:r>
            <a:endParaRPr/>
          </a:p>
          <a:p>
            <a:pPr indent="-342900" lvl="0" marL="457200" rtl="0" algn="l">
              <a:spcBef>
                <a:spcPts val="0"/>
              </a:spcBef>
              <a:spcAft>
                <a:spcPts val="0"/>
              </a:spcAft>
              <a:buSzPts val="1800"/>
              <a:buChar char="-"/>
            </a:pPr>
            <a:r>
              <a:rPr lang="pt-BR"/>
              <a:t>Plataforma: PCs e </a:t>
            </a:r>
            <a:r>
              <a:rPr lang="pt-BR"/>
              <a:t>talvez</a:t>
            </a:r>
            <a:r>
              <a:rPr lang="pt-BR"/>
              <a:t> consoles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Apelos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Mecânicas</a:t>
            </a:r>
            <a:r>
              <a:rPr lang="pt-BR"/>
              <a:t> cooperativas</a:t>
            </a:r>
            <a:endParaRPr/>
          </a:p>
          <a:p>
            <a:pPr indent="-342900" lvl="0" marL="457200" rtl="0" algn="l">
              <a:spcBef>
                <a:spcPts val="0"/>
              </a:spcBef>
              <a:spcAft>
                <a:spcPts val="0"/>
              </a:spcAft>
              <a:buSzPts val="1800"/>
              <a:buChar char="-"/>
            </a:pPr>
            <a:r>
              <a:rPr lang="pt-BR"/>
              <a:t>Habilidades adquiridas dos boss variam de acordo com o personagem usado</a:t>
            </a:r>
            <a:endParaRPr/>
          </a:p>
          <a:p>
            <a:pPr indent="-342900" lvl="0" marL="457200" rtl="0" algn="l">
              <a:spcBef>
                <a:spcPts val="0"/>
              </a:spcBef>
              <a:spcAft>
                <a:spcPts val="0"/>
              </a:spcAft>
              <a:buSzPts val="1800"/>
              <a:buChar char="-"/>
            </a:pPr>
            <a:r>
              <a:rPr lang="pt-BR"/>
              <a:t>Combinações de habilidades/ataques</a:t>
            </a:r>
            <a:endParaRPr/>
          </a:p>
          <a:p>
            <a:pPr indent="-342900" lvl="0" marL="457200" rtl="0" algn="l">
              <a:spcBef>
                <a:spcPts val="0"/>
              </a:spcBef>
              <a:spcAft>
                <a:spcPts val="0"/>
              </a:spcAft>
              <a:buSzPts val="1800"/>
              <a:buChar char="-"/>
            </a:pPr>
            <a:r>
              <a:rPr lang="pt-BR"/>
              <a:t>Nostalgia</a:t>
            </a:r>
            <a:endParaRPr/>
          </a:p>
          <a:p>
            <a:pPr indent="-342900" lvl="0" marL="457200" rtl="0" algn="l">
              <a:spcBef>
                <a:spcPts val="0"/>
              </a:spcBef>
              <a:spcAft>
                <a:spcPts val="0"/>
              </a:spcAft>
              <a:buSzPts val="1800"/>
              <a:buChar char="-"/>
            </a:pPr>
            <a:r>
              <a:rPr lang="pt-BR"/>
              <a:t>Inovação no </a:t>
            </a:r>
            <a:r>
              <a:rPr lang="pt-BR"/>
              <a:t>gênero</a:t>
            </a:r>
            <a:r>
              <a:rPr lang="pt-BR"/>
              <a:t> jump shooter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Narrativa base</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No ano de 30XX a sociedade </a:t>
            </a:r>
            <a:r>
              <a:rPr lang="pt-BR"/>
              <a:t>terráquea</a:t>
            </a:r>
            <a:r>
              <a:rPr lang="pt-BR"/>
              <a:t> finalmente vive em paz, um mundo de igualdade social foi instaurado com base na exploração do trabalho feito por </a:t>
            </a:r>
            <a:r>
              <a:rPr lang="pt-BR"/>
              <a:t>robôs</a:t>
            </a:r>
            <a:r>
              <a:rPr lang="pt-BR"/>
              <a:t>, graças a isso nenhum humano precisa realmente trabalhar e apenas cargos </a:t>
            </a:r>
            <a:r>
              <a:rPr lang="pt-BR"/>
              <a:t>políticos</a:t>
            </a:r>
            <a:r>
              <a:rPr lang="pt-BR"/>
              <a:t> ainda são exercidos por humanos apesar de deixarem quase todo o trabalho </a:t>
            </a:r>
            <a:r>
              <a:rPr lang="pt-BR"/>
              <a:t>prático</a:t>
            </a:r>
            <a:r>
              <a:rPr lang="pt-BR"/>
              <a:t> </a:t>
            </a:r>
            <a:r>
              <a:rPr lang="pt-BR"/>
              <a:t>também</a:t>
            </a:r>
            <a:r>
              <a:rPr lang="pt-BR"/>
              <a:t> para os </a:t>
            </a:r>
            <a:r>
              <a:rPr lang="pt-BR"/>
              <a:t>robôs, mas um grupo de jovens rebeldes da ODDR (Organização Defensora dos Direitos do Robôs) criam uma equipe de robôs para libertarem os seus semelhantes da exploração humana, esses seriam os Cyber Vulcans.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Narrativa base</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Para conseguirem a libertação devem derrotar os 15 robôs de defesa, adquirirem suas armas exclusivas e com isso derrotar o GranMaster que é o robô que atualmente projeta, cria e controla todos os robôs  da humanidade.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mega-man-bosses-revealed-20080814064457488-000.jpg" id="89" name="Google Shape;89;p19"/>
          <p:cNvPicPr preferRelativeResize="0"/>
          <p:nvPr/>
        </p:nvPicPr>
        <p:blipFill rotWithShape="1">
          <a:blip r:embed="rId3">
            <a:alphaModFix/>
          </a:blip>
          <a:srcRect b="7139" l="0" r="0" t="7148"/>
          <a:stretch/>
        </p:blipFill>
        <p:spPr>
          <a:xfrm>
            <a:off x="5890075" y="321600"/>
            <a:ext cx="2949448" cy="2212021"/>
          </a:xfrm>
          <a:prstGeom prst="rect">
            <a:avLst/>
          </a:prstGeom>
          <a:noFill/>
          <a:ln>
            <a:noFill/>
          </a:ln>
        </p:spPr>
      </p:pic>
      <p:pic>
        <p:nvPicPr>
          <p:cNvPr descr="Mega_Man_X_Boomer_Kuwanger_Fight_Start.png" id="90" name="Google Shape;90;p19"/>
          <p:cNvPicPr preferRelativeResize="0"/>
          <p:nvPr/>
        </p:nvPicPr>
        <p:blipFill rotWithShape="1">
          <a:blip r:embed="rId4">
            <a:alphaModFix/>
          </a:blip>
          <a:srcRect b="7148" l="0" r="0" t="7139"/>
          <a:stretch/>
        </p:blipFill>
        <p:spPr>
          <a:xfrm>
            <a:off x="5897312" y="2609825"/>
            <a:ext cx="2949446" cy="2212073"/>
          </a:xfrm>
          <a:prstGeom prst="rect">
            <a:avLst/>
          </a:prstGeom>
          <a:noFill/>
          <a:ln>
            <a:noFill/>
          </a:ln>
        </p:spPr>
      </p:pic>
      <p:sp>
        <p:nvSpPr>
          <p:cNvPr id="91" name="Google Shape;91;p19"/>
          <p:cNvSpPr txBox="1"/>
          <p:nvPr>
            <p:ph type="title"/>
          </p:nvPr>
        </p:nvSpPr>
        <p:spPr>
          <a:xfrm>
            <a:off x="304475" y="307825"/>
            <a:ext cx="4779300" cy="14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Inspirações</a:t>
            </a:r>
            <a:endParaRPr/>
          </a:p>
        </p:txBody>
      </p:sp>
      <p:sp>
        <p:nvSpPr>
          <p:cNvPr id="92" name="Google Shape;92;p19"/>
          <p:cNvSpPr txBox="1"/>
          <p:nvPr>
            <p:ph idx="1" type="body"/>
          </p:nvPr>
        </p:nvSpPr>
        <p:spPr>
          <a:xfrm>
            <a:off x="304475" y="1808125"/>
            <a:ext cx="4779300" cy="301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Megaman</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pt-BR"/>
              <a:t>Megaman 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Adaptação</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Você deve configurar sua equipe e trabalhar em conjunto para invadir as base inimigas, derrotar o </a:t>
            </a:r>
            <a:r>
              <a:rPr lang="pt-BR"/>
              <a:t>líder</a:t>
            </a:r>
            <a:r>
              <a:rPr lang="pt-BR"/>
              <a:t> da base e adquirir sua arma exclusiva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Personagens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Cyber vulcans:</a:t>
            </a:r>
            <a:endParaRPr/>
          </a:p>
          <a:p>
            <a:pPr indent="-317500" lvl="1" marL="914400" rtl="0" algn="l">
              <a:spcBef>
                <a:spcPts val="0"/>
              </a:spcBef>
              <a:spcAft>
                <a:spcPts val="0"/>
              </a:spcAft>
              <a:buSzPts val="1400"/>
              <a:buChar char="-"/>
            </a:pPr>
            <a:r>
              <a:rPr lang="pt-BR"/>
              <a:t>Teragar: Robô multi tarefas para se adaptar a múltiplas habilidades e ataques mas tem como arma inicial um canhão de íons, é o líder dos Cyber vulcans.</a:t>
            </a:r>
            <a:endParaRPr/>
          </a:p>
          <a:p>
            <a:pPr indent="-317500" lvl="1" marL="914400" rtl="0" algn="l">
              <a:spcBef>
                <a:spcPts val="0"/>
              </a:spcBef>
              <a:spcAft>
                <a:spcPts val="0"/>
              </a:spcAft>
              <a:buSzPts val="1400"/>
              <a:buChar char="-"/>
            </a:pPr>
            <a:r>
              <a:rPr lang="pt-BR"/>
              <a:t>Seven: </a:t>
            </a:r>
            <a:r>
              <a:rPr lang="pt-BR"/>
              <a:t>Robô</a:t>
            </a:r>
            <a:r>
              <a:rPr lang="pt-BR"/>
              <a:t> especializado em combate corpo a corpo, mais </a:t>
            </a:r>
            <a:r>
              <a:rPr lang="pt-BR"/>
              <a:t>rápido</a:t>
            </a:r>
            <a:r>
              <a:rPr lang="pt-BR"/>
              <a:t> que os outros e tem como arma inicial uma espada lazer.</a:t>
            </a:r>
            <a:endParaRPr/>
          </a:p>
          <a:p>
            <a:pPr indent="-317500" lvl="1" marL="914400" rtl="0" algn="l">
              <a:spcBef>
                <a:spcPts val="0"/>
              </a:spcBef>
              <a:spcAft>
                <a:spcPts val="0"/>
              </a:spcAft>
              <a:buSzPts val="1400"/>
              <a:buChar char="-"/>
            </a:pPr>
            <a:r>
              <a:rPr lang="pt-BR"/>
              <a:t>Dark Shield: Robô especializado em defesa, tem um escudo protetor em seu braço esquerdo e um pequeno canhão </a:t>
            </a:r>
            <a:r>
              <a:rPr lang="pt-BR"/>
              <a:t>protônico</a:t>
            </a:r>
            <a:r>
              <a:rPr lang="pt-BR"/>
              <a:t> no braço direito.</a:t>
            </a:r>
            <a:endParaRPr/>
          </a:p>
          <a:p>
            <a:pPr indent="-317500" lvl="1" marL="914400" rtl="0" algn="l">
              <a:spcBef>
                <a:spcPts val="0"/>
              </a:spcBef>
              <a:spcAft>
                <a:spcPts val="0"/>
              </a:spcAft>
              <a:buSzPts val="1400"/>
              <a:buChar char="-"/>
            </a:pPr>
            <a:r>
              <a:rPr lang="pt-BR"/>
              <a:t>Garok: </a:t>
            </a:r>
            <a:r>
              <a:rPr lang="pt-BR"/>
              <a:t>Robô</a:t>
            </a:r>
            <a:r>
              <a:rPr lang="pt-BR"/>
              <a:t> especializado em transporte, para isso utiliza sua fera </a:t>
            </a:r>
            <a:r>
              <a:rPr lang="pt-BR"/>
              <a:t>mecânica</a:t>
            </a:r>
            <a:r>
              <a:rPr lang="pt-BR"/>
              <a:t> Golias que integra ao seu corpo executar novas funções</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Game concepts e objetivo</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objetivo é derrotar os todos os robôs que </a:t>
            </a:r>
            <a:r>
              <a:rPr lang="pt-BR"/>
              <a:t>defendem</a:t>
            </a:r>
            <a:r>
              <a:rPr lang="pt-BR"/>
              <a:t> a humanidade e acabar com a “exploração humana”.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