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d1e2a70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d1e2a70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d1e2a70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d1e2a70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d1e2a70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d1e2a70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d1e2a70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d1e2a70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d1e2a7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d1e2a7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d1e2a7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d1e2a7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d1e2a70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d1e2a7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d1e2a70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d1e2a70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d1e2a7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d1e2a7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d1e2a70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d1e2a70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d1e2a70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d1e2a70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d1e2a70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d1e2a70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New Home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Player experience: interface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Ganhando o jogo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Você ganha quando consegue instalar o portal no planeta habitavel.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Cenarios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Definições gerais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Jogo de nave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Plataforma: PCs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Apelos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Desafios variados a cada planeta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Melhor resultado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Finais variados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Narrativa base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 terra se encontra em condições </a:t>
            </a:r>
            <a:r>
              <a:rPr lang="pt-BR"/>
              <a:t>terríveis</a:t>
            </a:r>
            <a:r>
              <a:rPr lang="pt-BR"/>
              <a:t> a humanidade está perto de encontrar seu fim, como </a:t>
            </a:r>
            <a:r>
              <a:rPr lang="pt-BR"/>
              <a:t>última</a:t>
            </a:r>
            <a:r>
              <a:rPr lang="pt-BR"/>
              <a:t> solução enviam uma nave para encontrar um planeta </a:t>
            </a:r>
            <a:r>
              <a:rPr lang="pt-BR"/>
              <a:t>habitável</a:t>
            </a:r>
            <a:r>
              <a:rPr lang="pt-BR"/>
              <a:t> para a instalar um teleportador e possibilitar que o resto da humanidade vá para o planeta encontrado. </a:t>
            </a:r>
            <a:r>
              <a:rPr lang="pt-BR"/>
              <a:t>Mas no caminho um acidente ocorre e todos os tripulantes acabam separados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Inspirações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Adaptação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jogador controla uma nave, escolhe um planeta e tem que explorar o mesmo para encontrar a peça indicada pelo rastreador, isto pode naves, equipamento e até mesmo tripulantes vivos ou mortos.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Personagens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Tripulantes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</a:t>
            </a:r>
            <a:r>
              <a:rPr lang="pt-BR"/>
              <a:t>arcos Damon: Protagonista da </a:t>
            </a:r>
            <a:r>
              <a:rPr lang="pt-BR"/>
              <a:t>história</a:t>
            </a:r>
            <a:r>
              <a:rPr lang="pt-BR"/>
              <a:t> que perdeu a </a:t>
            </a:r>
            <a:r>
              <a:rPr lang="pt-BR"/>
              <a:t>memória</a:t>
            </a:r>
            <a:r>
              <a:rPr lang="pt-BR"/>
              <a:t> e tem que descobrir como foi parar ali e o qual é a sua missão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Steven Fry, Cristopher Columbus, Lilian Wild, Amy </a:t>
            </a:r>
            <a:r>
              <a:rPr lang="pt-BR"/>
              <a:t>Schmidt são os tripulantes perdidos que podem ser encontrados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Game concepts e objetivo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jogo acompanha um dos tripulantes dessa nave que perdeu a memória, ao acordar tudo que vê é mensagem da nave indicando outras partes.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objetivo principal é encontrar o aparelho que avalia qual planeta é habitável, encontrar o aparelho do teletransporte, encontrar o planeta habitável e instalar o aparelho lá a tempo para que as pessoas na terra consigam chegar no novo planeta.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Como objetivo opcional teríamos o resgate do resto da tripulação.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Gameplay: </a:t>
            </a:r>
            <a:r>
              <a:rPr lang="pt-BR"/>
              <a:t>mecânicas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Pilotar a nave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Sair da nave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Andar fora da nave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Recolher itens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Entrar na nave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Resgatar tripulante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