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d1e2a7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d1e2a7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d1e2a7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d1e2a7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d1e2a7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d1e2a7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d1e2a7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d1e2a7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d1e2a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d1e2a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d1e2a7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d1e2a7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d1e2a7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d1e2a7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d1e2a7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d1e2a7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d1e2a7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d1e2a7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d1e2a7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d1e2a7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d1e2a7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d1e2a7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1e2a7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d1e2a7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Escape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Player experience: interface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Ganhando o jogo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Ganha o jogo quem resolve os </a:t>
            </a:r>
            <a:r>
              <a:rPr lang="pt-BR"/>
              <a:t>enigmas</a:t>
            </a:r>
            <a:r>
              <a:rPr lang="pt-BR"/>
              <a:t> e consegue sair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Cenarios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Apenas um </a:t>
            </a:r>
            <a:r>
              <a:rPr lang="pt-BR"/>
              <a:t>cenário,</a:t>
            </a:r>
            <a:r>
              <a:rPr lang="pt-BR"/>
              <a:t> a sala com os enigmas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 gerais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Plataforma: PCs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Apelos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Desafio intelectual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Cooperação e/ou </a:t>
            </a:r>
            <a:r>
              <a:rPr lang="pt-BR"/>
              <a:t>Competitividade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Narrativa base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Pessoas acordam dentro de uma sala e descobre que devem solucionar enigmas para que possam </a:t>
            </a:r>
            <a:r>
              <a:rPr lang="pt-BR"/>
              <a:t>descobrir</a:t>
            </a:r>
            <a:r>
              <a:rPr lang="pt-BR"/>
              <a:t> a </a:t>
            </a:r>
            <a:r>
              <a:rPr lang="pt-BR"/>
              <a:t>saída e ganhar um prêmio de acordo com seu desempenho, se ajudarem um ao outro podem sair todos e dividir os prêmios mas se apenas um sair ganha tudo sozinho.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Inspirações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Jogos mortais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Salas de enigma escape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jogo é em primeira pessoa e você deve encontrar os enigmas e soluções até que a </a:t>
            </a:r>
            <a:r>
              <a:rPr lang="pt-BR"/>
              <a:t>saída</a:t>
            </a:r>
            <a:r>
              <a:rPr lang="pt-BR"/>
              <a:t> da sala seja encontrada e liberada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jogado online permite que outras pessoas lhe ajudem a encontrar as soluções mais rapido e facil.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Personagens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 concepts e objetivo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Resolver enigmas e sair da sala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Gameplay: mecanicas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Examinar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Enigmas diversos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