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d4f9dd2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d4f9dd2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d4f9dd2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d4f9dd2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d4f9dd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d4f9dd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d4f9dd2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d4f9dd2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d4f9dd2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d4f9dd2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d4f9dd2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d4f9dd2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d4f9dd2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d4f9dd2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d4f9dd2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d4f9dd2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d4f9dd2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d4f9dd2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d4f9dd2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d4f9dd2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 CREW: Outbreak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GDD &amp; TDD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- Eventos com Inimigos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Zumbi é acordado;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- Eventos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Estado de alerta, quando no mesmo cômodo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600" y="1793875"/>
            <a:ext cx="25908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DE PERSONAGENS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STATUS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Fome;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Barra de classe - tipo de recursos o personagem gasta para fazer suas ações especiais (cafeína, ferramentas, munição, estamina ou cérebro);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trike="sngStrike"/>
              <a:t>Hit points</a:t>
            </a:r>
            <a:r>
              <a:rPr lang="en"/>
              <a:t> Life bar;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Infection bar;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300" y="3616500"/>
            <a:ext cx="1248300" cy="12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125" y="3603360"/>
            <a:ext cx="1248300" cy="126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5771" y="3616500"/>
            <a:ext cx="1248300" cy="12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PERSONAGENS DO JOGADOR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Descrição </a:t>
            </a:r>
            <a:r>
              <a:rPr b="1" lang="en" strike="sngStrike"/>
              <a:t>completa</a:t>
            </a:r>
            <a:endParaRPr b="1" strike="sngStrike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Idade;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Aparência;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História;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Características psicológicas;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Animações.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Mecânicas de Jogo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Armar barricada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Abrir/Fechar porta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Consertar porta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Abrir fechaduras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Remover entulho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Fazer discurso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Dar pancada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...</a:t>
            </a:r>
            <a:endParaRPr b="1" sz="1400"/>
          </a:p>
        </p:txBody>
      </p:sp>
      <p:pic>
        <p:nvPicPr>
          <p:cNvPr descr="barragem porta zumbi.png"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450" y="1817688"/>
            <a:ext cx="38862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Operações Primárias &amp; Secundárias</a:t>
            </a:r>
            <a:endParaRPr/>
          </a:p>
        </p:txBody>
      </p:sp>
      <p:grpSp>
        <p:nvGrpSpPr>
          <p:cNvPr id="83" name="Google Shape;83;p17"/>
          <p:cNvGrpSpPr/>
          <p:nvPr/>
        </p:nvGrpSpPr>
        <p:grpSpPr>
          <a:xfrm>
            <a:off x="4515523" y="1485474"/>
            <a:ext cx="2512889" cy="3181998"/>
            <a:chOff x="3315560" y="1411474"/>
            <a:chExt cx="2512889" cy="3181998"/>
          </a:xfrm>
        </p:grpSpPr>
        <p:pic>
          <p:nvPicPr>
            <p:cNvPr id="84" name="Google Shape;8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5560" y="1411474"/>
              <a:ext cx="842085" cy="770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echadura prata.png" id="85" name="Google Shape;8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7645" y="1417586"/>
              <a:ext cx="828719" cy="757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echadura dourada.png" id="86" name="Google Shape;8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86364" y="1411490"/>
              <a:ext cx="842085" cy="770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150962" y="2354615"/>
              <a:ext cx="842085" cy="6845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957166" y="3212116"/>
              <a:ext cx="1229712" cy="13813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115588" y="1633075"/>
            <a:ext cx="23037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fechaduras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Ação pancada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Ação plantar bomba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- Visibilidade de Cenários</a:t>
            </a:r>
            <a:endParaRPr/>
          </a:p>
        </p:txBody>
      </p:sp>
      <p:pic>
        <p:nvPicPr>
          <p:cNvPr descr="Untitled-2.png"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4194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3.png"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250" y="1114375"/>
            <a:ext cx="34766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4.png"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7275" y="3144600"/>
            <a:ext cx="46386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- Eventos com Pessoas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Reações</a:t>
            </a:r>
            <a:r>
              <a:rPr lang="en"/>
              <a:t> e necessidades.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9"/>
          <p:cNvGrpSpPr/>
          <p:nvPr/>
        </p:nvGrpSpPr>
        <p:grpSpPr>
          <a:xfrm>
            <a:off x="4584925" y="2027238"/>
            <a:ext cx="3696550" cy="1666876"/>
            <a:chOff x="4584925" y="2027238"/>
            <a:chExt cx="3696550" cy="1666876"/>
          </a:xfrm>
        </p:grpSpPr>
        <p:pic>
          <p:nvPicPr>
            <p:cNvPr id="105" name="Google Shape;10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52700" y="2027238"/>
              <a:ext cx="1628775" cy="166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84925" y="2027239"/>
              <a:ext cx="1987826" cy="1666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- Eventos com Pessoas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 – </a:t>
            </a:r>
            <a:r>
              <a:rPr lang="en" strike="sngStrike"/>
              <a:t>Matar</a:t>
            </a:r>
            <a:r>
              <a:rPr lang="en"/>
              <a:t>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Descrição: Quando não resta alternativa, então, determinado NPC ou jogador deve ser morto.</a:t>
            </a:r>
            <a:endParaRPr i="1"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B1- </a:t>
            </a:r>
            <a:r>
              <a:rPr b="1" lang="en"/>
              <a:t>Por para dormir</a:t>
            </a:r>
            <a:r>
              <a:rPr lang="en"/>
              <a:t>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Em determinados momentos do jogo, vai ser uma boa opção usar essa tática para que um NPC ou jogador durma, deixando de fazer algo inconveniente.</a:t>
            </a:r>
            <a:endParaRPr i="1"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C1- </a:t>
            </a:r>
            <a:r>
              <a:rPr lang="en" strike="sngStrike"/>
              <a:t>Chamar a atenção para seguir o indivíduo</a:t>
            </a:r>
            <a:r>
              <a:rPr lang="en"/>
              <a:t>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D1 - </a:t>
            </a:r>
            <a:r>
              <a:rPr lang="en" strike="sngStrike"/>
              <a:t>Ameaçar</a:t>
            </a:r>
            <a:r>
              <a:rPr lang="en"/>
              <a:t>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E1 - </a:t>
            </a:r>
            <a:r>
              <a:rPr b="1" lang="en"/>
              <a:t>Dar de comer</a:t>
            </a:r>
            <a:r>
              <a:rPr lang="en"/>
              <a:t>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- Eventos com Ambiente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Provém de elementos do cenário.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Zumbis tentam </a:t>
            </a:r>
            <a:r>
              <a:rPr lang="en" u="sng"/>
              <a:t>invadir pela janela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etc.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925" y="2027239"/>
            <a:ext cx="1987826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