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321" y="0"/>
            <a:ext cx="102053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351738" y="971196"/>
            <a:ext cx="1358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 Menu</a:t>
            </a:r>
            <a:endParaRPr/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7013363" y="1335221"/>
            <a:ext cx="17754" cy="195839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2" name="Google Shape;92;p13"/>
          <p:cNvSpPr txBox="1"/>
          <p:nvPr/>
        </p:nvSpPr>
        <p:spPr>
          <a:xfrm>
            <a:off x="150920" y="2965146"/>
            <a:ext cx="1207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Movement</a:t>
            </a:r>
            <a:endParaRPr/>
          </a:p>
        </p:txBody>
      </p:sp>
      <p:cxnSp>
        <p:nvCxnSpPr>
          <p:cNvPr id="93" name="Google Shape;93;p13"/>
          <p:cNvCxnSpPr/>
          <p:nvPr/>
        </p:nvCxnSpPr>
        <p:spPr>
          <a:xfrm rot="10800000">
            <a:off x="1358417" y="3293478"/>
            <a:ext cx="1775400" cy="3180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/>
          <p:nvPr/>
        </p:nvCxnSpPr>
        <p:spPr>
          <a:xfrm flipH="1" rot="10800000">
            <a:off x="8833282" y="328401"/>
            <a:ext cx="1127400" cy="5061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9960746" y="143808"/>
            <a:ext cx="842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0127438" y="1139872"/>
            <a:ext cx="19136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Character (next)</a:t>
            </a:r>
            <a:endParaRPr/>
          </a:p>
        </p:txBody>
      </p:sp>
      <p:cxnSp>
        <p:nvCxnSpPr>
          <p:cNvPr id="97" name="Google Shape;97;p13"/>
          <p:cNvCxnSpPr/>
          <p:nvPr/>
        </p:nvCxnSpPr>
        <p:spPr>
          <a:xfrm flipH="1" rot="10800000">
            <a:off x="9064101" y="1340513"/>
            <a:ext cx="1063200" cy="2841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30570" y="1017362"/>
            <a:ext cx="19136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Character (previous)</a:t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10800000">
            <a:off x="1944284" y="1225014"/>
            <a:ext cx="1322700" cy="399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8167456" y="3611477"/>
            <a:ext cx="515921" cy="246972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8126029" y="6011436"/>
            <a:ext cx="13316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 (punch)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735056" y="1993907"/>
            <a:ext cx="932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Attack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9009857" y="4178651"/>
            <a:ext cx="1945200" cy="757200"/>
          </a:xfrm>
          <a:prstGeom prst="bentConnector3">
            <a:avLst>
              <a:gd fmla="val 1623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04" name="Google Shape;104;p13"/>
          <p:cNvSpPr txBox="1"/>
          <p:nvPr/>
        </p:nvSpPr>
        <p:spPr>
          <a:xfrm>
            <a:off x="10803147" y="4678532"/>
            <a:ext cx="13237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Take/Grab Item/Object</a:t>
            </a:r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 rot="10800000">
            <a:off x="9840408" y="3011183"/>
            <a:ext cx="768408" cy="1436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06" name="Google Shape;106;p13"/>
          <p:cNvSpPr txBox="1"/>
          <p:nvPr/>
        </p:nvSpPr>
        <p:spPr>
          <a:xfrm>
            <a:off x="10447495" y="2688017"/>
            <a:ext cx="16667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Throw/Discard Item/Object</a:t>
            </a:r>
            <a:endParaRPr/>
          </a:p>
        </p:txBody>
      </p:sp>
      <p:cxnSp>
        <p:nvCxnSpPr>
          <p:cNvPr id="107" name="Google Shape;107;p13"/>
          <p:cNvCxnSpPr/>
          <p:nvPr/>
        </p:nvCxnSpPr>
        <p:spPr>
          <a:xfrm flipH="1" rot="10800000">
            <a:off x="9064101" y="2317043"/>
            <a:ext cx="1668600" cy="5682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6297839" y="4348203"/>
            <a:ext cx="2559900" cy="768600"/>
          </a:xfrm>
          <a:prstGeom prst="bentConnector3">
            <a:avLst>
              <a:gd fmla="val 49999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6257839" y="5983548"/>
            <a:ext cx="1867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(other characters)</a:t>
            </a: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8877670" y="3047260"/>
            <a:ext cx="1868700" cy="1190400"/>
          </a:xfrm>
          <a:prstGeom prst="bentConnector3">
            <a:avLst>
              <a:gd fmla="val 20071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11" name="Google Shape;111;p13"/>
          <p:cNvSpPr txBox="1"/>
          <p:nvPr/>
        </p:nvSpPr>
        <p:spPr>
          <a:xfrm>
            <a:off x="10746395" y="3914496"/>
            <a:ext cx="1157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(yourself)</a:t>
            </a:r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8833281" y="4225370"/>
            <a:ext cx="2014200" cy="1608900"/>
          </a:xfrm>
          <a:prstGeom prst="bentConnector3">
            <a:avLst>
              <a:gd fmla="val 1959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13" name="Google Shape;113;p13"/>
          <p:cNvSpPr txBox="1"/>
          <p:nvPr/>
        </p:nvSpPr>
        <p:spPr>
          <a:xfrm>
            <a:off x="10838631" y="5556117"/>
            <a:ext cx="790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Open Doors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4720947" y="971196"/>
            <a:ext cx="825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 rot="10800000">
            <a:off x="5140173" y="1335221"/>
            <a:ext cx="0" cy="195309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6" name="Google Shape;116;p13"/>
          <p:cNvCxnSpPr/>
          <p:nvPr/>
        </p:nvCxnSpPr>
        <p:spPr>
          <a:xfrm flipH="1">
            <a:off x="5085532" y="4979152"/>
            <a:ext cx="2015400" cy="12483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>
            <a:off x="4010441" y="5905913"/>
            <a:ext cx="11423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Character</a:t>
            </a:r>
            <a:endParaRPr/>
          </a:p>
        </p:txBody>
      </p:sp>
      <p:cxnSp>
        <p:nvCxnSpPr>
          <p:cNvPr id="118" name="Google Shape;118;p13"/>
          <p:cNvCxnSpPr>
            <a:endCxn id="92" idx="2"/>
          </p:cNvCxnSpPr>
          <p:nvPr/>
        </p:nvCxnSpPr>
        <p:spPr>
          <a:xfrm rot="10800000">
            <a:off x="754602" y="3611477"/>
            <a:ext cx="3533400" cy="1324500"/>
          </a:xfrm>
          <a:prstGeom prst="bentConnector2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9898350" y="3388886"/>
            <a:ext cx="904800" cy="222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0" name="Google Shape;120;p13"/>
          <p:cNvSpPr txBox="1"/>
          <p:nvPr/>
        </p:nvSpPr>
        <p:spPr>
          <a:xfrm>
            <a:off x="10743462" y="3257410"/>
            <a:ext cx="993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Generic Action</a:t>
            </a:r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1722268" y="513140"/>
            <a:ext cx="1677880" cy="32136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2" name="Google Shape;122;p13"/>
          <p:cNvSpPr txBox="1"/>
          <p:nvPr/>
        </p:nvSpPr>
        <p:spPr>
          <a:xfrm>
            <a:off x="867545" y="270230"/>
            <a:ext cx="84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321" y="0"/>
            <a:ext cx="102053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351738" y="971196"/>
            <a:ext cx="1358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 Menu</a:t>
            </a:r>
            <a:endParaRPr/>
          </a:p>
        </p:txBody>
      </p:sp>
      <p:cxnSp>
        <p:nvCxnSpPr>
          <p:cNvPr id="130" name="Google Shape;130;p14"/>
          <p:cNvCxnSpPr/>
          <p:nvPr/>
        </p:nvCxnSpPr>
        <p:spPr>
          <a:xfrm rot="10800000">
            <a:off x="7013363" y="1335221"/>
            <a:ext cx="17754" cy="195839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1" name="Google Shape;131;p14"/>
          <p:cNvSpPr txBox="1"/>
          <p:nvPr/>
        </p:nvSpPr>
        <p:spPr>
          <a:xfrm>
            <a:off x="150920" y="2965146"/>
            <a:ext cx="1207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Movement</a:t>
            </a:r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 rot="10800000">
            <a:off x="1358417" y="3293478"/>
            <a:ext cx="1775400" cy="3180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3" name="Google Shape;133;p14"/>
          <p:cNvCxnSpPr/>
          <p:nvPr/>
        </p:nvCxnSpPr>
        <p:spPr>
          <a:xfrm flipH="1" rot="10800000">
            <a:off x="8833282" y="328401"/>
            <a:ext cx="1127400" cy="5061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4" name="Google Shape;134;p14"/>
          <p:cNvSpPr txBox="1"/>
          <p:nvPr/>
        </p:nvSpPr>
        <p:spPr>
          <a:xfrm>
            <a:off x="9960746" y="143808"/>
            <a:ext cx="2080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Shoot/Throw Object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0127438" y="1139872"/>
            <a:ext cx="19136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Character (next)</a:t>
            </a:r>
            <a:endParaRPr/>
          </a:p>
        </p:txBody>
      </p:sp>
      <p:cxnSp>
        <p:nvCxnSpPr>
          <p:cNvPr id="136" name="Google Shape;136;p14"/>
          <p:cNvCxnSpPr/>
          <p:nvPr/>
        </p:nvCxnSpPr>
        <p:spPr>
          <a:xfrm flipH="1" rot="10800000">
            <a:off x="9064101" y="1340513"/>
            <a:ext cx="1063200" cy="2841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7" name="Google Shape;137;p14"/>
          <p:cNvSpPr txBox="1"/>
          <p:nvPr/>
        </p:nvSpPr>
        <p:spPr>
          <a:xfrm>
            <a:off x="30570" y="1017362"/>
            <a:ext cx="19136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Character (previous)</a:t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 rot="10800000">
            <a:off x="1944284" y="1225014"/>
            <a:ext cx="1322700" cy="399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8167456" y="3611477"/>
            <a:ext cx="515921" cy="246972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0" name="Google Shape;140;p14"/>
          <p:cNvSpPr txBox="1"/>
          <p:nvPr/>
        </p:nvSpPr>
        <p:spPr>
          <a:xfrm>
            <a:off x="8126029" y="6011436"/>
            <a:ext cx="13316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 (punch)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735056" y="1993907"/>
            <a:ext cx="932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Attack</a:t>
            </a:r>
            <a:endParaRPr/>
          </a:p>
        </p:txBody>
      </p:sp>
      <p:cxnSp>
        <p:nvCxnSpPr>
          <p:cNvPr id="142" name="Google Shape;142;p14"/>
          <p:cNvCxnSpPr/>
          <p:nvPr/>
        </p:nvCxnSpPr>
        <p:spPr>
          <a:xfrm>
            <a:off x="9009857" y="4178651"/>
            <a:ext cx="1945200" cy="757200"/>
          </a:xfrm>
          <a:prstGeom prst="bentConnector3">
            <a:avLst>
              <a:gd fmla="val 1623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10803147" y="4678532"/>
            <a:ext cx="13237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Take/Grab Item/Object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 flipH="1" rot="10800000">
            <a:off x="9840408" y="3011183"/>
            <a:ext cx="768408" cy="1436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10447495" y="2688017"/>
            <a:ext cx="1666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 Item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 flipH="1" rot="10800000">
            <a:off x="9064101" y="2317043"/>
            <a:ext cx="1668600" cy="5682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47" name="Google Shape;147;p14"/>
          <p:cNvCxnSpPr/>
          <p:nvPr/>
        </p:nvCxnSpPr>
        <p:spPr>
          <a:xfrm rot="5400000">
            <a:off x="6297839" y="4348203"/>
            <a:ext cx="2559900" cy="768600"/>
          </a:xfrm>
          <a:prstGeom prst="bentConnector3">
            <a:avLst>
              <a:gd fmla="val 49999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6257839" y="5983548"/>
            <a:ext cx="1867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(other characters)</a:t>
            </a:r>
            <a:endParaRPr/>
          </a:p>
        </p:txBody>
      </p:sp>
      <p:cxnSp>
        <p:nvCxnSpPr>
          <p:cNvPr id="149" name="Google Shape;149;p14"/>
          <p:cNvCxnSpPr/>
          <p:nvPr/>
        </p:nvCxnSpPr>
        <p:spPr>
          <a:xfrm>
            <a:off x="8877670" y="3047260"/>
            <a:ext cx="1868700" cy="1190400"/>
          </a:xfrm>
          <a:prstGeom prst="bentConnector3">
            <a:avLst>
              <a:gd fmla="val 20071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0" name="Google Shape;150;p14"/>
          <p:cNvSpPr txBox="1"/>
          <p:nvPr/>
        </p:nvSpPr>
        <p:spPr>
          <a:xfrm>
            <a:off x="10746395" y="3914496"/>
            <a:ext cx="1157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(yourself)</a:t>
            </a:r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8833281" y="4225370"/>
            <a:ext cx="2014200" cy="1608900"/>
          </a:xfrm>
          <a:prstGeom prst="bentConnector3">
            <a:avLst>
              <a:gd fmla="val 1959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2" name="Google Shape;152;p14"/>
          <p:cNvSpPr txBox="1"/>
          <p:nvPr/>
        </p:nvSpPr>
        <p:spPr>
          <a:xfrm>
            <a:off x="10838631" y="5556117"/>
            <a:ext cx="790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Open Doors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4720947" y="971196"/>
            <a:ext cx="825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cxnSp>
        <p:nvCxnSpPr>
          <p:cNvPr id="154" name="Google Shape;154;p14"/>
          <p:cNvCxnSpPr/>
          <p:nvPr/>
        </p:nvCxnSpPr>
        <p:spPr>
          <a:xfrm rot="10800000">
            <a:off x="5140173" y="1335221"/>
            <a:ext cx="0" cy="195309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5" name="Google Shape;155;p14"/>
          <p:cNvCxnSpPr/>
          <p:nvPr/>
        </p:nvCxnSpPr>
        <p:spPr>
          <a:xfrm flipH="1">
            <a:off x="5085532" y="4979152"/>
            <a:ext cx="2015400" cy="12483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6" name="Google Shape;156;p14"/>
          <p:cNvSpPr txBox="1"/>
          <p:nvPr/>
        </p:nvSpPr>
        <p:spPr>
          <a:xfrm>
            <a:off x="4010441" y="5905913"/>
            <a:ext cx="11423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Character</a:t>
            </a:r>
            <a:endParaRPr/>
          </a:p>
        </p:txBody>
      </p:sp>
      <p:cxnSp>
        <p:nvCxnSpPr>
          <p:cNvPr id="157" name="Google Shape;157;p14"/>
          <p:cNvCxnSpPr>
            <a:endCxn id="131" idx="2"/>
          </p:cNvCxnSpPr>
          <p:nvPr/>
        </p:nvCxnSpPr>
        <p:spPr>
          <a:xfrm rot="10800000">
            <a:off x="754602" y="3611477"/>
            <a:ext cx="3533400" cy="1324500"/>
          </a:xfrm>
          <a:prstGeom prst="bentConnector2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9898350" y="3388886"/>
            <a:ext cx="904800" cy="222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9" name="Google Shape;159;p14"/>
          <p:cNvSpPr txBox="1"/>
          <p:nvPr/>
        </p:nvSpPr>
        <p:spPr>
          <a:xfrm>
            <a:off x="10743462" y="3257410"/>
            <a:ext cx="993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Generic Action</a:t>
            </a:r>
            <a:endParaRPr/>
          </a:p>
        </p:txBody>
      </p:sp>
      <p:cxnSp>
        <p:nvCxnSpPr>
          <p:cNvPr id="160" name="Google Shape;160;p14"/>
          <p:cNvCxnSpPr/>
          <p:nvPr/>
        </p:nvCxnSpPr>
        <p:spPr>
          <a:xfrm rot="10800000">
            <a:off x="1722268" y="513140"/>
            <a:ext cx="1677880" cy="32136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1" name="Google Shape;161;p14"/>
          <p:cNvSpPr txBox="1"/>
          <p:nvPr/>
        </p:nvSpPr>
        <p:spPr>
          <a:xfrm>
            <a:off x="933648" y="265423"/>
            <a:ext cx="84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