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c.ly/dem" TargetMode="External"/><Relationship Id="rId5" Type="http://schemas.openxmlformats.org/officeDocument/2006/relationships/hyperlink" Target="http://www.nand2tetris.org/project01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BEDC-4FE3-4488-A0FF-322FFEDC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Nand2Tetris Project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695-3A52-4D87-A822-09BAE8ED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Guilherme </a:t>
            </a:r>
            <a:r>
              <a:rPr lang="en-US" dirty="0" err="1"/>
              <a:t>Quadros</a:t>
            </a:r>
            <a:r>
              <a:rPr lang="en-US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20290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And gate HDL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C5E84-3BAF-4D8B-9D7C-1186D7D6CD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28" r="1136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51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670F3-2EFB-455A-91D3-2810C957CC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266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And Test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513AE-8FF1-4116-A79E-ADE162ACE7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82" r="1" b="5304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70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44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48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50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7" name="Rectangle 54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Rectangle 56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29" name="Rectangle 58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4EED6-76B0-49B7-B1AE-3D4857250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90" y="1405748"/>
            <a:ext cx="3287581" cy="1561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37250-B2C8-4381-9D2A-73B8F1615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5" y="1397530"/>
            <a:ext cx="3287578" cy="1578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0F7F4-E727-44B5-8026-335A831109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90" y="3836187"/>
            <a:ext cx="3287581" cy="1545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A7883-8A99-4ADA-9942-7BEA616F9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5" y="3692283"/>
            <a:ext cx="3287578" cy="1536942"/>
          </a:xfrm>
          <a:prstGeom prst="rect">
            <a:avLst/>
          </a:prstGeom>
        </p:spPr>
      </p:pic>
      <p:sp>
        <p:nvSpPr>
          <p:cNvPr id="230" name="Rectangle 60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62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2" name="Oval 64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51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BA13-D5D3-47B6-B1A3-8B98CE85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Resources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7ACDD1-4B53-45AE-A55D-77A83D5D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79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F94F1A8-44DF-4B1A-9894-91F44E2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400" dirty="0"/>
              <a:t>List of Chips:</a:t>
            </a:r>
          </a:p>
          <a:p>
            <a:pPr lvl="1"/>
            <a:r>
              <a:rPr lang="en-US" sz="1200" dirty="0">
                <a:hlinkClick r:id="rId5"/>
              </a:rPr>
              <a:t>www.nand2tetris.org/project01</a:t>
            </a:r>
            <a:r>
              <a:rPr lang="en-US" sz="1200" dirty="0"/>
              <a:t> </a:t>
            </a:r>
          </a:p>
          <a:p>
            <a:r>
              <a:rPr lang="en-US" sz="1400" dirty="0"/>
              <a:t>Gate Design tool:</a:t>
            </a:r>
          </a:p>
          <a:p>
            <a:pPr lvl="1"/>
            <a:r>
              <a:rPr lang="en-US" sz="1200" dirty="0">
                <a:hlinkClick r:id="rId6"/>
              </a:rPr>
              <a:t>https://logic.ly/dem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48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7BF8-FDCE-468A-AC26-90595BF1C9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Nand</a:t>
            </a:r>
            <a:r>
              <a:rPr lang="en-US" dirty="0"/>
              <a:t>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59499-C860-4630-8E15-3FF0C90D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403"/>
            <a:ext cx="4720456" cy="2230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24" y="2688335"/>
            <a:ext cx="4720456" cy="34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6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892159"/>
              </p:ext>
            </p:extLst>
          </p:nvPr>
        </p:nvGraphicFramePr>
        <p:xfrm>
          <a:off x="6485118" y="5066075"/>
          <a:ext cx="475456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1" y="4172924"/>
            <a:ext cx="3501971" cy="25364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0CDA68-2E2A-440A-A3DD-311F3EEB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96" y="1731948"/>
            <a:ext cx="4848225" cy="24669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5F7E8E4-25EF-4297-B45B-336D97AF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49" y="1722248"/>
            <a:ext cx="4305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6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77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Not gate HDL CODE</a:t>
            </a:r>
          </a:p>
        </p:txBody>
      </p:sp>
      <p:grpSp>
        <p:nvGrpSpPr>
          <p:cNvPr id="279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1382246-F5DB-42FD-A3E4-9F12F6750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54" y="513993"/>
            <a:ext cx="7359659" cy="57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91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93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95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97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21" name="Oval 98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2" name="Oval 99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344170-F026-4BA9-A3B7-B8E664E822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4038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224" name="Rectangle 103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NOT Test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C082F1-AEC4-438F-8E33-5F05FCA951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33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225" name="Group 105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26" name="Oval 106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7" name="Oval 107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3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2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5A17D-7A1F-4C1A-8B64-355C86A77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000" y="674908"/>
            <a:ext cx="3545270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81AA0-4ADD-4489-8B2A-B6EF05532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253" y="665602"/>
            <a:ext cx="3450222" cy="3217332"/>
          </a:xfrm>
          <a:prstGeom prst="rect">
            <a:avLst/>
          </a:prstGeom>
        </p:spPr>
      </p:pic>
      <p:grpSp>
        <p:nvGrpSpPr>
          <p:cNvPr id="39" name="Group 2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83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320" y="1743625"/>
            <a:ext cx="4754880" cy="640080"/>
          </a:xfrm>
        </p:spPr>
        <p:txBody>
          <a:bodyPr/>
          <a:lstStyle/>
          <a:p>
            <a:r>
              <a:rPr lang="en-US" dirty="0"/>
              <a:t>And Truth Table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51076"/>
            <a:ext cx="4754880" cy="640080"/>
          </a:xfrm>
        </p:spPr>
        <p:txBody>
          <a:bodyPr/>
          <a:lstStyle/>
          <a:p>
            <a:r>
              <a:rPr lang="en-US" dirty="0"/>
              <a:t>Nand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98" y="2616018"/>
            <a:ext cx="4720456" cy="341902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E87E5-7EAE-4C8B-ABF2-4178777C0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7320" y="2285034"/>
            <a:ext cx="4099840" cy="1917667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70995A6-86AF-4B05-8C9B-711699168AE4}"/>
              </a:ext>
            </a:extLst>
          </p:cNvPr>
          <p:cNvSpPr txBox="1">
            <a:spLocks/>
          </p:cNvSpPr>
          <p:nvPr/>
        </p:nvSpPr>
        <p:spPr>
          <a:xfrm>
            <a:off x="1013600" y="4294523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8040C-C179-4B57-8D14-2DA7B7992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4" y="4836774"/>
            <a:ext cx="3046304" cy="14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0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47777151"/>
              </p:ext>
            </p:extLst>
          </p:nvPr>
        </p:nvGraphicFramePr>
        <p:xfrm>
          <a:off x="6471332" y="1639327"/>
          <a:ext cx="5252454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0818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</a:t>
                      </a:r>
                      <a:r>
                        <a:rPr lang="en-US" dirty="0" err="1"/>
                        <a:t>nandOut</a:t>
                      </a:r>
                      <a:r>
                        <a:rPr lang="en-US" dirty="0"/>
                        <a:t>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8" y="2980352"/>
            <a:ext cx="2210203" cy="16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8B950-2F9C-4D07-BFB9-F57BA531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03" y="4581199"/>
            <a:ext cx="2684906" cy="2166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3E0D5-8936-4F54-9ECF-56A06022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83" y="3429000"/>
            <a:ext cx="2210203" cy="1044382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25B7CCE9-7C3E-45CF-9691-F3A740B029D2}"/>
              </a:ext>
            </a:extLst>
          </p:cNvPr>
          <p:cNvSpPr txBox="1">
            <a:spLocks/>
          </p:cNvSpPr>
          <p:nvPr/>
        </p:nvSpPr>
        <p:spPr>
          <a:xfrm>
            <a:off x="3835483" y="2996912"/>
            <a:ext cx="2210203" cy="50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A2260C-D423-44A5-806E-FF33FBA6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03" y="1639327"/>
            <a:ext cx="2879334" cy="1376237"/>
          </a:xfrm>
          <a:prstGeom prst="rect">
            <a:avLst/>
          </a:prstGeom>
        </p:spPr>
      </p:pic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B1CC2B68-CC8A-4F0D-AEBD-2F0E330847C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11906193"/>
              </p:ext>
            </p:extLst>
          </p:nvPr>
        </p:nvGraphicFramePr>
        <p:xfrm>
          <a:off x="7383811" y="4156953"/>
          <a:ext cx="3231506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5753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615753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in=</a:t>
                      </a:r>
                      <a:r>
                        <a:rPr lang="en-US" dirty="0" err="1"/>
                        <a:t>nandOut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7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Nand2Tetris Project 01</vt:lpstr>
      <vt:lpstr>Resources</vt:lpstr>
      <vt:lpstr>Not gate</vt:lpstr>
      <vt:lpstr>Not gate design</vt:lpstr>
      <vt:lpstr>Not gate HDL CODE</vt:lpstr>
      <vt:lpstr>NOT Test results</vt:lpstr>
      <vt:lpstr>https://logic.ly/demo </vt:lpstr>
      <vt:lpstr>And gate</vt:lpstr>
      <vt:lpstr>And gate design</vt:lpstr>
      <vt:lpstr>And gate HDL CODE</vt:lpstr>
      <vt:lpstr>And Test results</vt:lpstr>
      <vt:lpstr>https://logic.ly/demo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Nand2Tetris Project 01</dc:title>
  <dc:creator>GUILHERME QUADROS DA SILVA</dc:creator>
  <cp:lastModifiedBy>GUILHERME QUADROS DA SILVA</cp:lastModifiedBy>
  <cp:revision>3</cp:revision>
  <dcterms:created xsi:type="dcterms:W3CDTF">2021-01-26T03:41:29Z</dcterms:created>
  <dcterms:modified xsi:type="dcterms:W3CDTF">2021-01-27T04:45:10Z</dcterms:modified>
</cp:coreProperties>
</file>