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72" r:id="rId13"/>
    <p:sldId id="268" r:id="rId14"/>
    <p:sldId id="269" r:id="rId15"/>
    <p:sldId id="267" r:id="rId16"/>
    <p:sldId id="271" r:id="rId17"/>
    <p:sldId id="266" r:id="rId18"/>
    <p:sldId id="273" r:id="rId19"/>
    <p:sldId id="274" r:id="rId20"/>
    <p:sldId id="275" r:id="rId21"/>
    <p:sldId id="276" r:id="rId22"/>
    <p:sldId id="279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1/28/2021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2.wdp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ogic.ly/demo" TargetMode="External"/><Relationship Id="rId5" Type="http://schemas.microsoft.com/office/2007/relationships/hdphoto" Target="../media/hdphoto1.wdp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microsoft.com/office/2007/relationships/hdphoto" Target="../media/hdphoto2.wdp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ogic.ly/demo" TargetMode="External"/><Relationship Id="rId5" Type="http://schemas.microsoft.com/office/2007/relationships/hdphoto" Target="../media/hdphoto1.wdp"/><Relationship Id="rId10" Type="http://schemas.openxmlformats.org/officeDocument/2006/relationships/image" Target="../media/image35.png"/><Relationship Id="rId4" Type="http://schemas.openxmlformats.org/officeDocument/2006/relationships/image" Target="../media/image3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ic.ly/dem" TargetMode="External"/><Relationship Id="rId5" Type="http://schemas.openxmlformats.org/officeDocument/2006/relationships/hyperlink" Target="http://www.nand2tetris.org/project01" TargetMode="Externa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P5NKdMGGHRE?t=59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microsoft.com/office/2007/relationships/hdphoto" Target="../media/hdphoto2.wdp"/><Relationship Id="rId7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ogic.ly/demo" TargetMode="External"/><Relationship Id="rId5" Type="http://schemas.microsoft.com/office/2007/relationships/hdphoto" Target="../media/hdphoto1.wdp"/><Relationship Id="rId10" Type="http://schemas.openxmlformats.org/officeDocument/2006/relationships/image" Target="../media/image45.png"/><Relationship Id="rId4" Type="http://schemas.openxmlformats.org/officeDocument/2006/relationships/image" Target="../media/image3.png"/><Relationship Id="rId9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ogic.ly/demo" TargetMode="Externa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BEDC-4FE3-4488-A0FF-322FFEDC2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Nand2Tetris Project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A6695-3A52-4D87-A822-09BAE8EDB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Guilherme </a:t>
            </a:r>
            <a:r>
              <a:rPr lang="en-US" dirty="0" err="1"/>
              <a:t>Quadros</a:t>
            </a:r>
            <a:r>
              <a:rPr lang="en-US" dirty="0"/>
              <a:t> da Silva</a:t>
            </a:r>
          </a:p>
        </p:txBody>
      </p:sp>
    </p:spTree>
    <p:extLst>
      <p:ext uri="{BB962C8B-B14F-4D97-AF65-F5344CB8AC3E}">
        <p14:creationId xmlns:p14="http://schemas.microsoft.com/office/powerpoint/2010/main" val="320290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22" name="Rectangle 221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80A452-086D-4E06-8337-88DE2DAC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And gate HDL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CC5E84-3BAF-4D8B-9D7C-1186D7D6CD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28" r="1136" b="-1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226" name="Group 225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232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3942243-EB87-47B0-A725-FB513F64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670F3-2EFB-455A-91D3-2810C957CC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266" r="1" b="1"/>
          <a:stretch/>
        </p:blipFill>
        <p:spPr>
          <a:xfrm>
            <a:off x="20" y="1"/>
            <a:ext cx="6015547" cy="4257366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1EA2B2F-0614-4D69-B22A-E70BCFCA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25530-E149-42E8-82D8-27CA1F59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And Test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513AE-8FF1-4116-A79E-ADE162ACE71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882" r="1" b="5304"/>
          <a:stretch/>
        </p:blipFill>
        <p:spPr>
          <a:xfrm>
            <a:off x="6176433" y="-2"/>
            <a:ext cx="6015567" cy="4261104"/>
          </a:xfrm>
          <a:prstGeom prst="rect">
            <a:avLst/>
          </a:prstGeom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4F14128-2B23-48F2-BD56-EA0849FA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E646914-1486-4A28-BF54-E138E8A7A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D627D15-B201-4E06-B8F9-73B6A6D1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70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44">
            <a:extLst>
              <a:ext uri="{FF2B5EF4-FFF2-40B4-BE49-F238E27FC236}">
                <a16:creationId xmlns:a16="http://schemas.microsoft.com/office/drawing/2014/main" id="{97BF936A-7CB7-4C57-98A3-96928DD27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46">
            <a:extLst>
              <a:ext uri="{FF2B5EF4-FFF2-40B4-BE49-F238E27FC236}">
                <a16:creationId xmlns:a16="http://schemas.microsoft.com/office/drawing/2014/main" id="{485C791B-FFA1-4943-B5E4-F5F145D8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48">
            <a:extLst>
              <a:ext uri="{FF2B5EF4-FFF2-40B4-BE49-F238E27FC236}">
                <a16:creationId xmlns:a16="http://schemas.microsoft.com/office/drawing/2014/main" id="{D8671DBD-7165-4BE6-80A0-045723A9A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50">
            <a:extLst>
              <a:ext uri="{FF2B5EF4-FFF2-40B4-BE49-F238E27FC236}">
                <a16:creationId xmlns:a16="http://schemas.microsoft.com/office/drawing/2014/main" id="{D622AD38-5C0D-490C-A06A-D1F07E29C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D57AEAB-0276-4D94-93D9-3A090A1FD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CF33569-0434-460F-AFA4-D829E476A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7" name="Rectangle 54">
            <a:extLst>
              <a:ext uri="{FF2B5EF4-FFF2-40B4-BE49-F238E27FC236}">
                <a16:creationId xmlns:a16="http://schemas.microsoft.com/office/drawing/2014/main" id="{FC4A6789-55AC-42E6-9425-33CA7D05C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8" name="Rectangle 56">
            <a:extLst>
              <a:ext uri="{FF2B5EF4-FFF2-40B4-BE49-F238E27FC236}">
                <a16:creationId xmlns:a16="http://schemas.microsoft.com/office/drawing/2014/main" id="{20718D89-30AF-42EF-86AB-FF232D797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CC8EA-65DE-4CED-869D-1A0FEE12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719" y="1432223"/>
            <a:ext cx="2897826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hlinkClick r:id="rId6"/>
              </a:rPr>
              <a:t>https://logic.ly/demo</a:t>
            </a:r>
            <a:endParaRPr lang="en-US" sz="2400" kern="1200" cap="all" baseline="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229" name="Rectangle 58">
            <a:extLst>
              <a:ext uri="{FF2B5EF4-FFF2-40B4-BE49-F238E27FC236}">
                <a16:creationId xmlns:a16="http://schemas.microsoft.com/office/drawing/2014/main" id="{0C6CBCA2-E9FC-45B2-A370-2BA218D8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928117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4EED6-76B0-49B7-B1AE-3D48572504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090" y="1405748"/>
            <a:ext cx="3287581" cy="15616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437250-B2C8-4381-9D2A-73B8F16157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9405" y="1397530"/>
            <a:ext cx="3287578" cy="15780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F0F7F4-E727-44B5-8026-335A831109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0090" y="3836187"/>
            <a:ext cx="3287581" cy="15451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A7883-8A99-4ADA-9942-7BEA616F9D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09405" y="3692283"/>
            <a:ext cx="3287578" cy="1536942"/>
          </a:xfrm>
          <a:prstGeom prst="rect">
            <a:avLst/>
          </a:prstGeom>
        </p:spPr>
      </p:pic>
      <p:sp>
        <p:nvSpPr>
          <p:cNvPr id="230" name="Rectangle 60">
            <a:extLst>
              <a:ext uri="{FF2B5EF4-FFF2-40B4-BE49-F238E27FC236}">
                <a16:creationId xmlns:a16="http://schemas.microsoft.com/office/drawing/2014/main" id="{609AF6DF-BB66-41AD-AAFF-4B2CF37F1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5820583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1" name="Group 62">
            <a:extLst>
              <a:ext uri="{FF2B5EF4-FFF2-40B4-BE49-F238E27FC236}">
                <a16:creationId xmlns:a16="http://schemas.microsoft.com/office/drawing/2014/main" id="{9C6DACB6-6C32-4382-9C54-2EA21977F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790" y="5477256"/>
            <a:ext cx="914400" cy="914400"/>
            <a:chOff x="9685338" y="4460675"/>
            <a:chExt cx="1080904" cy="1080902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389BFCA-D695-4FB6-A90C-0D7549676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2" name="Oval 64">
              <a:extLst>
                <a:ext uri="{FF2B5EF4-FFF2-40B4-BE49-F238E27FC236}">
                  <a16:creationId xmlns:a16="http://schemas.microsoft.com/office/drawing/2014/main" id="{4F7E4C9C-591E-4C54-9ECF-96F50A57B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40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3A91DAF-FDCB-4F62-A374-93A386E0A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7320" y="1743625"/>
            <a:ext cx="4754880" cy="640080"/>
          </a:xfrm>
        </p:spPr>
        <p:txBody>
          <a:bodyPr/>
          <a:lstStyle/>
          <a:p>
            <a:r>
              <a:rPr lang="en-US" dirty="0"/>
              <a:t>Or Truth Table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D9906-EDBF-4E40-916A-7CB1E79D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gate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475DC22-ED94-446D-B00F-3DC5BBD2B4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7319" y="2405579"/>
            <a:ext cx="3671027" cy="17652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05550CF-11F5-443D-8E2C-07587BC6C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526" y="1743625"/>
            <a:ext cx="5284112" cy="442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2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9906-EDBF-4E40-916A-7CB1E79D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gate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E3001-42A8-46E2-9835-908A3ABA7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586"/>
          <a:stretch/>
        </p:blipFill>
        <p:spPr>
          <a:xfrm>
            <a:off x="1063752" y="1756271"/>
            <a:ext cx="9396981" cy="16727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9C69E8-C36E-49CF-8976-B1AB725A3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3636817"/>
            <a:ext cx="9396981" cy="298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81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80A452-086D-4E06-8337-88DE2DAC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Or gate HDL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96BD5-6FBE-40EB-9353-BD8DBE18AD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04" r="3" b="3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3518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3942243-EB87-47B0-A725-FB513F64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D8F971-9595-41BA-94FA-C32286FF3D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" b="2719"/>
          <a:stretch/>
        </p:blipFill>
        <p:spPr>
          <a:xfrm>
            <a:off x="20" y="1"/>
            <a:ext cx="6015547" cy="4257366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51EA2B2F-0614-4D69-B22A-E70BCFCA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25530-E149-42E8-82D8-27CA1F59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Or Test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8C501-3BDC-48A3-B032-0090F7A440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297" r="1" b="1"/>
          <a:stretch/>
        </p:blipFill>
        <p:spPr>
          <a:xfrm>
            <a:off x="6176433" y="-2"/>
            <a:ext cx="6015567" cy="4261104"/>
          </a:xfrm>
          <a:prstGeom prst="rect">
            <a:avLst/>
          </a:prstGeom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4F14128-2B23-48F2-BD56-EA0849FA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E646914-1486-4A28-BF54-E138E8A7A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D627D15-B201-4E06-B8F9-73B6A6D1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2464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>
            <a:extLst>
              <a:ext uri="{FF2B5EF4-FFF2-40B4-BE49-F238E27FC236}">
                <a16:creationId xmlns:a16="http://schemas.microsoft.com/office/drawing/2014/main" id="{97BF936A-7CB7-4C57-98A3-96928DD27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85C791B-FFA1-4943-B5E4-F5F145D8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8671DBD-7165-4BE6-80A0-045723A9A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622AD38-5C0D-490C-A06A-D1F07E29C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D57AEAB-0276-4D94-93D9-3A090A1FD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CCF33569-0434-460F-AFA4-D829E476A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C4A6789-55AC-42E6-9425-33CA7D05C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0718D89-30AF-42EF-86AB-FF232D797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CC8EA-65DE-4CED-869D-1A0FEE12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719" y="1432223"/>
            <a:ext cx="2897826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hlinkClick r:id="rId6"/>
              </a:rPr>
              <a:t>https://logic.ly/demo</a:t>
            </a:r>
            <a:endParaRPr lang="en-US" sz="2400" kern="1200" cap="all" baseline="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C6CBCA2-E9FC-45B2-A370-2BA218D8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928117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178FB-6B0C-4055-B8E7-96191DE7C7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1434" y="1648207"/>
            <a:ext cx="3416238" cy="1118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FB9291-487B-49AE-BB03-CE51AD96A0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9404" y="1603004"/>
            <a:ext cx="3695877" cy="13120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9827A7-3757-4159-A87B-8B9197BCF4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6236" y="4090975"/>
            <a:ext cx="3431435" cy="10809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B77FBD-7B8A-48D6-85BC-A071D08455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09404" y="3942960"/>
            <a:ext cx="3604273" cy="1135346"/>
          </a:xfrm>
          <a:prstGeom prst="rect">
            <a:avLst/>
          </a:prstGeom>
        </p:spPr>
      </p:pic>
      <p:sp>
        <p:nvSpPr>
          <p:cNvPr id="189" name="Rectangle 188">
            <a:extLst>
              <a:ext uri="{FF2B5EF4-FFF2-40B4-BE49-F238E27FC236}">
                <a16:creationId xmlns:a16="http://schemas.microsoft.com/office/drawing/2014/main" id="{609AF6DF-BB66-41AD-AAFF-4B2CF37F1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5820583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C6DACB6-6C32-4382-9C54-2EA21977F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790" y="5477256"/>
            <a:ext cx="914400" cy="914400"/>
            <a:chOff x="9685338" y="4460675"/>
            <a:chExt cx="1080904" cy="1080902"/>
          </a:xfrm>
        </p:grpSpPr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D389BFCA-D695-4FB6-A90C-0D7549676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4F7E4C9C-591E-4C54-9ECF-96F50A57B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519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20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22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D9906-EDBF-4E40-916A-7CB1E79D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XOr gate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D19438-9AE9-4CB4-8E32-7EA6236C3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88" y="474800"/>
            <a:ext cx="4553264" cy="3451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AE69A8-A8D6-41B9-AAB9-EB781DC992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6228" y="1225689"/>
            <a:ext cx="5221140" cy="1949225"/>
          </a:xfrm>
          <a:prstGeom prst="rect">
            <a:avLst/>
          </a:prstGeom>
        </p:spPr>
      </p:pic>
      <p:grpSp>
        <p:nvGrpSpPr>
          <p:cNvPr id="24" name="Group 26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495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9906-EDBF-4E40-916A-7CB1E79D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XOr</a:t>
            </a:r>
            <a:r>
              <a:rPr lang="en-US" dirty="0"/>
              <a:t> gate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0EA8C-4106-42E2-AC5B-0F018482F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2430013"/>
            <a:ext cx="91154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4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8BA13-D5D3-47B6-B1A3-8B98CE85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Resources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7ACDD1-4B53-45AE-A55D-77A83D5D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3" b="792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7F94F1A8-44DF-4B1A-9894-91F44E20A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>
            <a:normAutofit/>
          </a:bodyPr>
          <a:lstStyle/>
          <a:p>
            <a:r>
              <a:rPr lang="en-US" sz="1400" dirty="0"/>
              <a:t>List of Chips:</a:t>
            </a:r>
          </a:p>
          <a:p>
            <a:pPr lvl="1"/>
            <a:r>
              <a:rPr lang="en-US" sz="1200" dirty="0">
                <a:hlinkClick r:id="rId5"/>
              </a:rPr>
              <a:t>www.nand2tetris.org/project01</a:t>
            </a:r>
            <a:r>
              <a:rPr lang="en-US" sz="1200" dirty="0"/>
              <a:t> </a:t>
            </a:r>
          </a:p>
          <a:p>
            <a:r>
              <a:rPr lang="en-US" sz="1400" dirty="0"/>
              <a:t>Gate Design tool:</a:t>
            </a:r>
          </a:p>
          <a:p>
            <a:pPr lvl="1"/>
            <a:r>
              <a:rPr lang="en-US" sz="1200" dirty="0">
                <a:hlinkClick r:id="rId6"/>
              </a:rPr>
              <a:t>https://logic.ly/dem</a:t>
            </a:r>
            <a:r>
              <a:rPr lang="en-US" sz="1200" dirty="0"/>
              <a:t> </a:t>
            </a:r>
          </a:p>
          <a:p>
            <a:pPr lvl="1"/>
            <a:endParaRPr lang="en-US" sz="1200" dirty="0"/>
          </a:p>
        </p:txBody>
      </p:sp>
      <p:grpSp>
        <p:nvGrpSpPr>
          <p:cNvPr id="25" name="Group 14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484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80A452-086D-4E06-8337-88DE2DAC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XOr</a:t>
            </a:r>
            <a:r>
              <a:rPr lang="en-US" sz="7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gate HDL CODE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854629-3699-4330-8FD5-94BAF8022F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1519"/>
            <a:ext cx="7467476" cy="684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84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3942243-EB87-47B0-A725-FB513F64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F17B7D-E2C7-455F-A220-EABC697E5C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683" r="1" b="1"/>
          <a:stretch/>
        </p:blipFill>
        <p:spPr>
          <a:xfrm>
            <a:off x="20" y="1"/>
            <a:ext cx="6015547" cy="4257366"/>
          </a:xfrm>
          <a:prstGeom prst="rect">
            <a:avLst/>
          </a:prstGeom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51EA2B2F-0614-4D69-B22A-E70BCFCA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25530-E149-42E8-82D8-27CA1F59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XOr</a:t>
            </a:r>
            <a:r>
              <a:rPr lang="en-US" sz="72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Test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16D01-A6A2-4C6F-94CC-1EDF8763004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278" r="1" b="1"/>
          <a:stretch/>
        </p:blipFill>
        <p:spPr>
          <a:xfrm>
            <a:off x="6176433" y="-2"/>
            <a:ext cx="6015567" cy="4261104"/>
          </a:xfrm>
          <a:prstGeom prst="rect">
            <a:avLst/>
          </a:prstGeom>
        </p:spPr>
      </p:pic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4F14128-2B23-48F2-BD56-EA0849FA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E646914-1486-4A28-BF54-E138E8A7A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D627D15-B201-4E06-B8F9-73B6A6D1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2207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9906-EDBF-4E40-916A-7CB1E79D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XOr</a:t>
            </a:r>
            <a:r>
              <a:rPr lang="en-US" dirty="0"/>
              <a:t> gate v2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2754-7172-4BBD-B16E-EEA71B79C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implement </a:t>
            </a:r>
            <a:r>
              <a:rPr lang="en-US" dirty="0" err="1"/>
              <a:t>Xor</a:t>
            </a:r>
            <a:r>
              <a:rPr lang="en-US" dirty="0"/>
              <a:t> with 4 Nand Gates. Example: </a:t>
            </a:r>
            <a:r>
              <a:rPr lang="en-US" dirty="0">
                <a:hlinkClick r:id="rId2"/>
              </a:rPr>
              <a:t>https://youtu.be/P5NKdMGGHRE?t=596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6503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97BF936A-7CB7-4C57-98A3-96928DD27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485C791B-FFA1-4943-B5E4-F5F145D8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8671DBD-7165-4BE6-80A0-045723A9A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622AD38-5C0D-490C-A06A-D1F07E29C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ED57AEAB-0276-4D94-93D9-3A090A1FD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CF33569-0434-460F-AFA4-D829E476A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1" name="Rectangle 260">
            <a:extLst>
              <a:ext uri="{FF2B5EF4-FFF2-40B4-BE49-F238E27FC236}">
                <a16:creationId xmlns:a16="http://schemas.microsoft.com/office/drawing/2014/main" id="{FC4A6789-55AC-42E6-9425-33CA7D05C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0718D89-30AF-42EF-86AB-FF232D797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CC8EA-65DE-4CED-869D-1A0FEE12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719" y="1432223"/>
            <a:ext cx="2897826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hlinkClick r:id="rId6"/>
              </a:rPr>
              <a:t>https://logic.ly/demo</a:t>
            </a:r>
            <a:endParaRPr lang="en-US" sz="2400" kern="1200" cap="all" baseline="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0C6CBCA2-E9FC-45B2-A370-2BA218D8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928117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3FA190-1D86-4607-B52F-63FDBCD53F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090" y="1566018"/>
            <a:ext cx="3287581" cy="1241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E0F96D-05ED-48F3-BBC7-35F07EB5AE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9405" y="1561909"/>
            <a:ext cx="3287578" cy="12492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E43852-4ED6-4C83-89B9-577D83DCC9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0090" y="3992348"/>
            <a:ext cx="3287581" cy="12328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A159D5-7A4C-48D6-BB4F-9B31D7C93F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09405" y="3848443"/>
            <a:ext cx="3287578" cy="1224622"/>
          </a:xfrm>
          <a:prstGeom prst="rect">
            <a:avLst/>
          </a:prstGeom>
        </p:spPr>
      </p:pic>
      <p:sp>
        <p:nvSpPr>
          <p:cNvPr id="267" name="Rectangle 266">
            <a:extLst>
              <a:ext uri="{FF2B5EF4-FFF2-40B4-BE49-F238E27FC236}">
                <a16:creationId xmlns:a16="http://schemas.microsoft.com/office/drawing/2014/main" id="{609AF6DF-BB66-41AD-AAFF-4B2CF37F1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5820583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9C6DACB6-6C32-4382-9C54-2EA21977F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790" y="5477256"/>
            <a:ext cx="914400" cy="914400"/>
            <a:chOff x="9685338" y="4460675"/>
            <a:chExt cx="1080904" cy="1080902"/>
          </a:xfrm>
        </p:grpSpPr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D389BFCA-D695-4FB6-A90C-0D7549676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4F7E4C9C-591E-4C54-9ECF-96F50A57B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565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80A452-086D-4E06-8337-88DE2DAC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72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XOr</a:t>
            </a:r>
            <a:r>
              <a:rPr lang="en-US" sz="7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gate V2 HDL CODE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714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3A91DAF-FDCB-4F62-A374-93A386E0A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Truth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7BF8-FDCE-468A-AC26-90595BF1C9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CD70F0D-FF36-4444-8932-21C26F299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Nand</a:t>
            </a:r>
            <a:r>
              <a:rPr lang="en-US" dirty="0"/>
              <a:t> Truth Table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FC9EAF7-3127-45BE-8DAC-1D819489AE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D9906-EDBF-4E40-916A-7CB1E79D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gate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759499-C860-4630-8E15-3FF0C90D0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86403"/>
            <a:ext cx="4720456" cy="22305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B3F62C-E68E-4E66-8859-2A3201FB3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224" y="2688335"/>
            <a:ext cx="4720456" cy="341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6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C488A47D-D64C-4B3F-96D8-E402F5BF1CB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5892159"/>
              </p:ext>
            </p:extLst>
          </p:nvPr>
        </p:nvGraphicFramePr>
        <p:xfrm>
          <a:off x="6485118" y="5066075"/>
          <a:ext cx="4754562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val="3568760342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1991023475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947145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a=in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b=in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out=out [Nand]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8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03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35623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960C21AD-3ACD-4B97-923A-6BA5689D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gate design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A7F41C4-82AA-4FB1-BDF5-35305222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41" y="4172924"/>
            <a:ext cx="3501971" cy="253647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C0CDA68-2E2A-440A-A3DD-311F3EEB0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896" y="1731948"/>
            <a:ext cx="4848225" cy="24669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5F7E8E4-25EF-4297-B45B-336D97AFA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749" y="1722248"/>
            <a:ext cx="43053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6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ctangle 211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Rectangle 213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" name="Rectangle 215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76" name="Group 217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77" name="Rectangle 221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23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80A452-086D-4E06-8337-88DE2DAC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Not gate HDL CODE</a:t>
            </a:r>
          </a:p>
        </p:txBody>
      </p:sp>
      <p:grpSp>
        <p:nvGrpSpPr>
          <p:cNvPr id="279" name="Group 225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1382246-F5DB-42FD-A3E4-9F12F6750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0954" y="513993"/>
            <a:ext cx="7359659" cy="574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8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91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93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95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97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21" name="Oval 98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2" name="Oval 99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3" name="Rectangle 101">
            <a:extLst>
              <a:ext uri="{FF2B5EF4-FFF2-40B4-BE49-F238E27FC236}">
                <a16:creationId xmlns:a16="http://schemas.microsoft.com/office/drawing/2014/main" id="{D3942243-EB87-47B0-A725-FB513F64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344170-F026-4BA9-A3B7-B8E664E822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" b="4038"/>
          <a:stretch/>
        </p:blipFill>
        <p:spPr>
          <a:xfrm>
            <a:off x="20" y="1"/>
            <a:ext cx="6015547" cy="4257366"/>
          </a:xfrm>
          <a:prstGeom prst="rect">
            <a:avLst/>
          </a:prstGeom>
        </p:spPr>
      </p:pic>
      <p:sp>
        <p:nvSpPr>
          <p:cNvPr id="224" name="Rectangle 103">
            <a:extLst>
              <a:ext uri="{FF2B5EF4-FFF2-40B4-BE49-F238E27FC236}">
                <a16:creationId xmlns:a16="http://schemas.microsoft.com/office/drawing/2014/main" id="{51EA2B2F-0614-4D69-B22A-E70BCFCA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25530-E149-42E8-82D8-27CA1F59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NOT Test results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C082F1-AEC4-438F-8E33-5F05FCA9517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633" r="1" b="1"/>
          <a:stretch/>
        </p:blipFill>
        <p:spPr>
          <a:xfrm>
            <a:off x="6176433" y="-2"/>
            <a:ext cx="6015567" cy="4261104"/>
          </a:xfrm>
          <a:prstGeom prst="rect">
            <a:avLst/>
          </a:prstGeom>
        </p:spPr>
      </p:pic>
      <p:grpSp>
        <p:nvGrpSpPr>
          <p:cNvPr id="225" name="Group 105">
            <a:extLst>
              <a:ext uri="{FF2B5EF4-FFF2-40B4-BE49-F238E27FC236}">
                <a16:creationId xmlns:a16="http://schemas.microsoft.com/office/drawing/2014/main" id="{74F14128-2B23-48F2-BD56-EA0849FA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26" name="Oval 106">
              <a:extLst>
                <a:ext uri="{FF2B5EF4-FFF2-40B4-BE49-F238E27FC236}">
                  <a16:creationId xmlns:a16="http://schemas.microsoft.com/office/drawing/2014/main" id="{1E646914-1486-4A28-BF54-E138E8A7A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7" name="Oval 107">
              <a:extLst>
                <a:ext uri="{FF2B5EF4-FFF2-40B4-BE49-F238E27FC236}">
                  <a16:creationId xmlns:a16="http://schemas.microsoft.com/office/drawing/2014/main" id="{DD627D15-B201-4E06-B8F9-73B6A6D1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34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6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7" name="Rectangle 20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CC8EA-65DE-4CED-869D-1A0FEE12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hlinkClick r:id="rId6"/>
              </a:rPr>
              <a:t>https://logic.ly/demo</a:t>
            </a:r>
            <a:r>
              <a:rPr lang="en-US" sz="66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85A17D-7A1F-4C1A-8B64-355C86A77A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9000" y="674908"/>
            <a:ext cx="3545270" cy="32173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181AA0-4ADD-4489-8B2A-B6EF055321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5253" y="665602"/>
            <a:ext cx="3450222" cy="3217332"/>
          </a:xfrm>
          <a:prstGeom prst="rect">
            <a:avLst/>
          </a:prstGeom>
        </p:spPr>
      </p:pic>
      <p:grpSp>
        <p:nvGrpSpPr>
          <p:cNvPr id="39" name="Group 24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26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83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3A91DAF-FDCB-4F62-A374-93A386E0A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7320" y="1743625"/>
            <a:ext cx="4754880" cy="640080"/>
          </a:xfrm>
        </p:spPr>
        <p:txBody>
          <a:bodyPr/>
          <a:lstStyle/>
          <a:p>
            <a:r>
              <a:rPr lang="en-US" dirty="0"/>
              <a:t>And Truth Table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CD70F0D-FF36-4444-8932-21C26F299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751076"/>
            <a:ext cx="4754880" cy="640080"/>
          </a:xfrm>
        </p:spPr>
        <p:txBody>
          <a:bodyPr/>
          <a:lstStyle/>
          <a:p>
            <a:r>
              <a:rPr lang="en-US" dirty="0"/>
              <a:t>Nand Truth Table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FC9EAF7-3127-45BE-8DAC-1D819489AE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D9906-EDBF-4E40-916A-7CB1E79D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gate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B3F62C-E68E-4E66-8859-2A3201FB3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398" y="2616018"/>
            <a:ext cx="4720456" cy="3419022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4E87E5-7EAE-4C8B-ABF2-4178777C0D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07320" y="2285034"/>
            <a:ext cx="4099840" cy="1917667"/>
          </a:xfrm>
          <a:prstGeom prst="rect">
            <a:avLst/>
          </a:prstGeom>
        </p:spPr>
      </p:pic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D70995A6-86AF-4B05-8C9B-711699168AE4}"/>
              </a:ext>
            </a:extLst>
          </p:cNvPr>
          <p:cNvSpPr txBox="1">
            <a:spLocks/>
          </p:cNvSpPr>
          <p:nvPr/>
        </p:nvSpPr>
        <p:spPr>
          <a:xfrm>
            <a:off x="1013600" y="4294523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Truth Table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48040C-C179-4B57-8D14-2DA7B7992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024" y="4836774"/>
            <a:ext cx="3046304" cy="143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0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C488A47D-D64C-4B3F-96D8-E402F5BF1CB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47777151"/>
              </p:ext>
            </p:extLst>
          </p:nvPr>
        </p:nvGraphicFramePr>
        <p:xfrm>
          <a:off x="6471332" y="1639327"/>
          <a:ext cx="5252454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0818">
                  <a:extLst>
                    <a:ext uri="{9D8B030D-6E8A-4147-A177-3AD203B41FA5}">
                      <a16:colId xmlns:a16="http://schemas.microsoft.com/office/drawing/2014/main" val="3568760342"/>
                    </a:ext>
                  </a:extLst>
                </a:gridCol>
                <a:gridCol w="1750818">
                  <a:extLst>
                    <a:ext uri="{9D8B030D-6E8A-4147-A177-3AD203B41FA5}">
                      <a16:colId xmlns:a16="http://schemas.microsoft.com/office/drawing/2014/main" val="1991023475"/>
                    </a:ext>
                  </a:extLst>
                </a:gridCol>
                <a:gridCol w="1750818">
                  <a:extLst>
                    <a:ext uri="{9D8B030D-6E8A-4147-A177-3AD203B41FA5}">
                      <a16:colId xmlns:a16="http://schemas.microsoft.com/office/drawing/2014/main" val="947145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a=a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out=</a:t>
                      </a:r>
                      <a:r>
                        <a:rPr lang="en-US" dirty="0" err="1"/>
                        <a:t>nandOut</a:t>
                      </a:r>
                      <a:r>
                        <a:rPr lang="en-US" dirty="0"/>
                        <a:t> [Nand]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8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03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3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36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47046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960C21AD-3ACD-4B97-923A-6BA5689D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gate design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A7F41C4-82AA-4FB1-BDF5-35305222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98" y="2980352"/>
            <a:ext cx="2210203" cy="16008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C8B950-2F9C-4D07-BFB9-F57BA531E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03" y="4581199"/>
            <a:ext cx="2684906" cy="2166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23E0D5-8936-4F54-9ECF-56A06022D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483" y="3429000"/>
            <a:ext cx="2210203" cy="1044382"/>
          </a:xfrm>
          <a:prstGeom prst="rect">
            <a:avLst/>
          </a:prstGeom>
        </p:spPr>
      </p:pic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25B7CCE9-7C3E-45CF-9691-F3A740B029D2}"/>
              </a:ext>
            </a:extLst>
          </p:cNvPr>
          <p:cNvSpPr txBox="1">
            <a:spLocks/>
          </p:cNvSpPr>
          <p:nvPr/>
        </p:nvSpPr>
        <p:spPr>
          <a:xfrm>
            <a:off x="3835483" y="2996912"/>
            <a:ext cx="2210203" cy="50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Truth Table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A2260C-D423-44A5-806E-FF33FBA6C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503" y="1639327"/>
            <a:ext cx="2879334" cy="1376237"/>
          </a:xfrm>
          <a:prstGeom prst="rect">
            <a:avLst/>
          </a:prstGeom>
        </p:spPr>
      </p:pic>
      <p:graphicFrame>
        <p:nvGraphicFramePr>
          <p:cNvPr id="25" name="Table 31">
            <a:extLst>
              <a:ext uri="{FF2B5EF4-FFF2-40B4-BE49-F238E27FC236}">
                <a16:creationId xmlns:a16="http://schemas.microsoft.com/office/drawing/2014/main" id="{B1CC2B68-CC8A-4F0D-AEBD-2F0E330847C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11906193"/>
              </p:ext>
            </p:extLst>
          </p:nvPr>
        </p:nvGraphicFramePr>
        <p:xfrm>
          <a:off x="7383811" y="4156953"/>
          <a:ext cx="3231506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5753">
                  <a:extLst>
                    <a:ext uri="{9D8B030D-6E8A-4147-A177-3AD203B41FA5}">
                      <a16:colId xmlns:a16="http://schemas.microsoft.com/office/drawing/2014/main" val="3568760342"/>
                    </a:ext>
                  </a:extLst>
                </a:gridCol>
                <a:gridCol w="1615753">
                  <a:extLst>
                    <a:ext uri="{9D8B030D-6E8A-4147-A177-3AD203B41FA5}">
                      <a16:colId xmlns:a16="http://schemas.microsoft.com/office/drawing/2014/main" val="947145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in=</a:t>
                      </a:r>
                      <a:r>
                        <a:rPr lang="en-US" dirty="0" err="1"/>
                        <a:t>nandOut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out=out [Not]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8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03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3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36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47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076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Wood Type</vt:lpstr>
      <vt:lpstr>Nand2Tetris Project 01</vt:lpstr>
      <vt:lpstr>Resources</vt:lpstr>
      <vt:lpstr>Not gate</vt:lpstr>
      <vt:lpstr>Not gate design</vt:lpstr>
      <vt:lpstr>Not gate HDL CODE</vt:lpstr>
      <vt:lpstr>NOT Test results</vt:lpstr>
      <vt:lpstr>https://logic.ly/demo </vt:lpstr>
      <vt:lpstr>And gate</vt:lpstr>
      <vt:lpstr>And gate design</vt:lpstr>
      <vt:lpstr>And gate HDL CODE</vt:lpstr>
      <vt:lpstr>And Test results</vt:lpstr>
      <vt:lpstr>https://logic.ly/demo</vt:lpstr>
      <vt:lpstr>Or gate</vt:lpstr>
      <vt:lpstr>Or gate Design</vt:lpstr>
      <vt:lpstr>Or gate HDL CODE</vt:lpstr>
      <vt:lpstr>Or Test results</vt:lpstr>
      <vt:lpstr>https://logic.ly/demo</vt:lpstr>
      <vt:lpstr>XOr gate</vt:lpstr>
      <vt:lpstr>XOr gate Design</vt:lpstr>
      <vt:lpstr>XOr gate HDL CODE</vt:lpstr>
      <vt:lpstr>XOr Test results</vt:lpstr>
      <vt:lpstr>XOr gate v2 Design</vt:lpstr>
      <vt:lpstr>https://logic.ly/demo</vt:lpstr>
      <vt:lpstr>XOr gate V2 HDL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Nand2Tetris Project 01</dc:title>
  <dc:creator>GUILHERME QUADROS DA SILVA</dc:creator>
  <cp:lastModifiedBy>GUILHERME QUADROS DA SILVA</cp:lastModifiedBy>
  <cp:revision>7</cp:revision>
  <dcterms:created xsi:type="dcterms:W3CDTF">2021-01-26T03:41:29Z</dcterms:created>
  <dcterms:modified xsi:type="dcterms:W3CDTF">2021-01-28T06:17:20Z</dcterms:modified>
</cp:coreProperties>
</file>