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2" r:id="rId13"/>
    <p:sldId id="268" r:id="rId14"/>
    <p:sldId id="269" r:id="rId15"/>
    <p:sldId id="267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c.ly/dem" TargetMode="External"/><Relationship Id="rId5" Type="http://schemas.openxmlformats.org/officeDocument/2006/relationships/hyperlink" Target="http://www.nand2tetris.org/project01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gate HDL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C5E84-3BAF-4D8B-9D7C-1186D7D6C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r="1136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70F3-2EFB-455A-91D3-2810C957C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66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513AE-8FF1-4116-A79E-ADE162ACE7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82" r="1" b="5304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5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7" name="Rectangle 5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9" name="Rectangle 5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EED6-76B0-49B7-B1AE-3D4857250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405748"/>
            <a:ext cx="3287581" cy="156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37250-B2C8-4381-9D2A-73B8F1615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397530"/>
            <a:ext cx="3287578" cy="157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0F7F4-E727-44B5-8026-335A83110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836187"/>
            <a:ext cx="3287581" cy="154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7883-8A99-4ADA-9942-7BEA616F9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692283"/>
            <a:ext cx="3287578" cy="1536942"/>
          </a:xfrm>
          <a:prstGeom prst="rect">
            <a:avLst/>
          </a:prstGeom>
        </p:spPr>
      </p:pic>
      <p:sp>
        <p:nvSpPr>
          <p:cNvPr id="230" name="Rectangle 6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6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2" name="Oval 6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75DC22-ED94-446D-B00F-3DC5BBD2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319" y="2405579"/>
            <a:ext cx="3671027" cy="1765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5550CF-11F5-443D-8E2C-07587BC6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26" y="1743625"/>
            <a:ext cx="5284112" cy="4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E3001-42A8-46E2-9835-908A3ABA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1063752" y="1756271"/>
            <a:ext cx="9396981" cy="167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C69E8-C36E-49CF-8976-B1AB725A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636817"/>
            <a:ext cx="9396981" cy="29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Or gate HDL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96BD5-6FBE-40EB-9353-BD8DBE18A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r="3" b="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1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8F971-9595-41BA-94FA-C32286FF3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2719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Or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C501-3BDC-48A3-B032-0090F7A440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7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46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78FB-6B0C-4055-B8E7-96191DE7C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434" y="1648207"/>
            <a:ext cx="3416238" cy="11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B9291-487B-49AE-BB03-CE51AD96A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4" y="1603004"/>
            <a:ext cx="3695877" cy="131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827A7-3757-4159-A87B-8B9197BCF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36" y="4090975"/>
            <a:ext cx="3431435" cy="1080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77FBD-7B8A-48D6-85BC-A071D0845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4" y="3942960"/>
            <a:ext cx="3604273" cy="1135346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1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ACDD1-4B53-45AE-A55D-77A83D5D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9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5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6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892159"/>
              </p:ext>
            </p:extLst>
          </p:nvPr>
        </p:nvGraphicFramePr>
        <p:xfrm>
          <a:off x="6485118" y="5066075"/>
          <a:ext cx="475456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6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77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HDL CODE</a:t>
            </a:r>
          </a:p>
        </p:txBody>
      </p:sp>
      <p:grpSp>
        <p:nvGrpSpPr>
          <p:cNvPr id="279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382246-F5DB-42FD-A3E4-9F12F6750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54" y="513993"/>
            <a:ext cx="7359659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NOT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51076"/>
            <a:ext cx="4754880" cy="640080"/>
          </a:xfrm>
        </p:spPr>
        <p:txBody>
          <a:bodyPr/>
          <a:lstStyle/>
          <a:p>
            <a:r>
              <a:rPr lang="en-US" dirty="0"/>
              <a:t>Nand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98" y="2616018"/>
            <a:ext cx="4720456" cy="34190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E87E5-7EAE-4C8B-ABF2-4178777C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7320" y="2285034"/>
            <a:ext cx="4099840" cy="1917667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70995A6-86AF-4B05-8C9B-711699168AE4}"/>
              </a:ext>
            </a:extLst>
          </p:cNvPr>
          <p:cNvSpPr txBox="1">
            <a:spLocks/>
          </p:cNvSpPr>
          <p:nvPr/>
        </p:nvSpPr>
        <p:spPr>
          <a:xfrm>
            <a:off x="1013600" y="4294523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8040C-C179-4B57-8D14-2DA7B799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4" y="4836774"/>
            <a:ext cx="3046304" cy="14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7777151"/>
              </p:ext>
            </p:extLst>
          </p:nvPr>
        </p:nvGraphicFramePr>
        <p:xfrm>
          <a:off x="6471332" y="1639327"/>
          <a:ext cx="52524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818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</a:t>
                      </a:r>
                      <a:r>
                        <a:rPr lang="en-US" dirty="0" err="1"/>
                        <a:t>nandOut</a:t>
                      </a:r>
                      <a:r>
                        <a:rPr lang="en-US" dirty="0"/>
                        <a:t>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8" y="2980352"/>
            <a:ext cx="2210203" cy="16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B950-2F9C-4D07-BFB9-F57BA531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03" y="4581199"/>
            <a:ext cx="2684906" cy="2166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3E0D5-8936-4F54-9ECF-56A06022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83" y="3429000"/>
            <a:ext cx="2210203" cy="1044382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5B7CCE9-7C3E-45CF-9691-F3A740B029D2}"/>
              </a:ext>
            </a:extLst>
          </p:cNvPr>
          <p:cNvSpPr txBox="1">
            <a:spLocks/>
          </p:cNvSpPr>
          <p:nvPr/>
        </p:nvSpPr>
        <p:spPr>
          <a:xfrm>
            <a:off x="3835483" y="2996912"/>
            <a:ext cx="2210203" cy="5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2260C-D423-44A5-806E-FF33FBA6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03" y="1639327"/>
            <a:ext cx="2879334" cy="1376237"/>
          </a:xfrm>
          <a:prstGeom prst="rect">
            <a:avLst/>
          </a:prstGeom>
        </p:spPr>
      </p:pic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B1CC2B68-CC8A-4F0D-AEBD-2F0E330847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1906193"/>
              </p:ext>
            </p:extLst>
          </p:nvPr>
        </p:nvGraphicFramePr>
        <p:xfrm>
          <a:off x="7383811" y="4156953"/>
          <a:ext cx="323150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53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615753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in=</a:t>
                      </a:r>
                      <a:r>
                        <a:rPr lang="en-US" dirty="0" err="1"/>
                        <a:t>nandOut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Nand2Tetris Project 01</vt:lpstr>
      <vt:lpstr>Resources</vt:lpstr>
      <vt:lpstr>Not gate</vt:lpstr>
      <vt:lpstr>Not gate design</vt:lpstr>
      <vt:lpstr>Not gate HDL CODE</vt:lpstr>
      <vt:lpstr>NOT Test results</vt:lpstr>
      <vt:lpstr>https://logic.ly/demo </vt:lpstr>
      <vt:lpstr>And gate</vt:lpstr>
      <vt:lpstr>And gate design</vt:lpstr>
      <vt:lpstr>And gate HDL CODE</vt:lpstr>
      <vt:lpstr>And Test results</vt:lpstr>
      <vt:lpstr>https://logic.ly/demo</vt:lpstr>
      <vt:lpstr>Or gate</vt:lpstr>
      <vt:lpstr>Or gate Design</vt:lpstr>
      <vt:lpstr>Or gate HDL CODE</vt:lpstr>
      <vt:lpstr>Or Test results</vt:lpstr>
      <vt:lpstr>https://logic.ly/demo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5</cp:revision>
  <dcterms:created xsi:type="dcterms:W3CDTF">2021-01-26T03:41:29Z</dcterms:created>
  <dcterms:modified xsi:type="dcterms:W3CDTF">2021-01-27T06:05:15Z</dcterms:modified>
</cp:coreProperties>
</file>