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logic.ly/dem" TargetMode="External"/><Relationship Id="rId4" Type="http://schemas.openxmlformats.org/officeDocument/2006/relationships/hyperlink" Target="http://www.nand2tetris.org/project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.ly/de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BEDC-4FE3-4488-A0FF-322FFEDC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Nand2Tetris Project 01 (Part 02)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695-3A52-4D87-A822-09BAE8ED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Guilherme </a:t>
            </a:r>
            <a:r>
              <a:rPr lang="en-US" dirty="0" err="1"/>
              <a:t>Quadros</a:t>
            </a:r>
            <a:r>
              <a:rPr lang="en-US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2029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8699AC-735C-4524-BDFC-D2165B01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70" y="270559"/>
            <a:ext cx="9831659" cy="63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1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45471-CFC7-4568-8CA2-F7A7087F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4" y="194724"/>
            <a:ext cx="10139892" cy="64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9B4E2-84BC-4661-B93B-7174668D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30" y="374482"/>
            <a:ext cx="9479539" cy="61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BA13-D5D3-47B6-B1A3-8B98CE8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F94F1A8-44DF-4B1A-9894-91F44E2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400" dirty="0"/>
              <a:t>List of Chips:</a:t>
            </a:r>
          </a:p>
          <a:p>
            <a:pPr lvl="1"/>
            <a:r>
              <a:rPr lang="en-US" sz="1200" dirty="0">
                <a:hlinkClick r:id="rId4"/>
              </a:rPr>
              <a:t>www.nand2tetris.org/project01</a:t>
            </a:r>
            <a:r>
              <a:rPr lang="en-US" sz="1200" dirty="0"/>
              <a:t> </a:t>
            </a:r>
          </a:p>
          <a:p>
            <a:r>
              <a:rPr lang="en-US" sz="1400" dirty="0"/>
              <a:t>Gate Design tool:</a:t>
            </a:r>
          </a:p>
          <a:p>
            <a:pPr lvl="1"/>
            <a:r>
              <a:rPr lang="en-US" sz="1200" dirty="0">
                <a:hlinkClick r:id="rId5"/>
              </a:rPr>
              <a:t>https://logic.ly/dem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2144B-818C-4614-8277-0EA549CF0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89"/>
            <a:ext cx="7455378" cy="68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8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4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4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4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5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76" name="Rectangle 255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43746-FEB6-424A-8578-DC2E976BDA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39"/>
          <a:stretch/>
        </p:blipFill>
        <p:spPr>
          <a:xfrm>
            <a:off x="1067567" y="564542"/>
            <a:ext cx="10087346" cy="3064611"/>
          </a:xfrm>
          <a:prstGeom prst="rect">
            <a:avLst/>
          </a:prstGeom>
        </p:spPr>
      </p:pic>
      <p:sp>
        <p:nvSpPr>
          <p:cNvPr id="277" name="Rectangle 257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Rectangle 259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Mux gate design TRUTH TABLE TEST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0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Mux gate design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400942B-2F4A-4FE5-8E68-7DFCCDFEE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hlinkClick r:id="rId3"/>
              </a:rPr>
              <a:t>https://logic.ly/demo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0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AB047-EC76-4C2F-A09E-8E1289D8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7" y="317540"/>
            <a:ext cx="9780011" cy="62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D7CC9-CB8C-496B-87CC-8657D4A3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56" y="432905"/>
            <a:ext cx="9234487" cy="59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8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2842E-046B-43DC-9282-0AF2E41F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357520"/>
            <a:ext cx="9686059" cy="61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2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DEA4D-5C43-4289-8C11-ABECB7D6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1" y="264071"/>
            <a:ext cx="9879157" cy="63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1A3E5-FE0E-4F4C-9F83-F70168BF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57" y="423730"/>
            <a:ext cx="9313285" cy="60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Nand2Tetris Project 01 (Part 02)</vt:lpstr>
      <vt:lpstr>Resources</vt:lpstr>
      <vt:lpstr>Mux gate design TRUTH TABLE TEST</vt:lpstr>
      <vt:lpstr>Mux gate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Nand2Tetris Project 01</dc:title>
  <dc:creator>GUILHERME QUADROS DA SILVA</dc:creator>
  <cp:lastModifiedBy>GUILHERME QUADROS DA SILVA</cp:lastModifiedBy>
  <cp:revision>12</cp:revision>
  <dcterms:created xsi:type="dcterms:W3CDTF">2021-01-26T03:41:29Z</dcterms:created>
  <dcterms:modified xsi:type="dcterms:W3CDTF">2021-02-10T17:09:50Z</dcterms:modified>
</cp:coreProperties>
</file>