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73" r:id="rId4"/>
    <p:sldId id="272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2/10/2021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logic.ly/dem" TargetMode="External"/><Relationship Id="rId4" Type="http://schemas.openxmlformats.org/officeDocument/2006/relationships/hyperlink" Target="http://www.nand2tetris.org/project01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ogic.ly/demo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9BEDC-4FE3-4488-A0FF-322FFEDC2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Nand2Tetris Project 01 (Part 01)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8A6695-3A52-4D87-A822-09BAE8EDBA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Guilherme </a:t>
            </a:r>
            <a:r>
              <a:rPr lang="en-US" dirty="0" err="1"/>
              <a:t>Quadros</a:t>
            </a:r>
            <a:r>
              <a:rPr lang="en-US" dirty="0"/>
              <a:t> da Silva</a:t>
            </a:r>
          </a:p>
        </p:txBody>
      </p:sp>
    </p:spTree>
    <p:extLst>
      <p:ext uri="{BB962C8B-B14F-4D97-AF65-F5344CB8AC3E}">
        <p14:creationId xmlns:p14="http://schemas.microsoft.com/office/powerpoint/2010/main" val="3202909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E8699AC-735C-4524-BDFC-D2165B016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170" y="270559"/>
            <a:ext cx="9831659" cy="631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019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7745471-CFC7-4568-8CA2-F7A7087FB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054" y="194724"/>
            <a:ext cx="10139892" cy="64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769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49B4E2-84BC-4661-B93B-7174668DC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230" y="374482"/>
            <a:ext cx="9479539" cy="610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01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2">
            <a:extLst>
              <a:ext uri="{FF2B5EF4-FFF2-40B4-BE49-F238E27FC236}">
                <a16:creationId xmlns:a16="http://schemas.microsoft.com/office/drawing/2014/main" id="{CCF043BA-0C52-4068-BCF5-2B2D89BA9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D8BA13-D5D3-47B6-B1A3-8B98CE856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3612" y="484632"/>
            <a:ext cx="3816774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200" dirty="0"/>
              <a:t>Resources</a:t>
            </a:r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7F94F1A8-44DF-4B1A-9894-91F44E20A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3611" y="2121408"/>
            <a:ext cx="3816774" cy="4050792"/>
          </a:xfrm>
        </p:spPr>
        <p:txBody>
          <a:bodyPr>
            <a:normAutofit/>
          </a:bodyPr>
          <a:lstStyle/>
          <a:p>
            <a:r>
              <a:rPr lang="en-US" sz="1400" dirty="0"/>
              <a:t>List of Chips:</a:t>
            </a:r>
          </a:p>
          <a:p>
            <a:pPr lvl="1"/>
            <a:r>
              <a:rPr lang="en-US" sz="1200" dirty="0">
                <a:hlinkClick r:id="rId4"/>
              </a:rPr>
              <a:t>www.nand2tetris.org/project01</a:t>
            </a:r>
            <a:r>
              <a:rPr lang="en-US" sz="1200" dirty="0"/>
              <a:t> </a:t>
            </a:r>
          </a:p>
          <a:p>
            <a:r>
              <a:rPr lang="en-US" sz="1400" dirty="0"/>
              <a:t>Gate Design tool:</a:t>
            </a:r>
          </a:p>
          <a:p>
            <a:pPr lvl="1"/>
            <a:r>
              <a:rPr lang="en-US" sz="1200" dirty="0">
                <a:hlinkClick r:id="rId5"/>
              </a:rPr>
              <a:t>https://logic.ly/dem</a:t>
            </a:r>
            <a:r>
              <a:rPr lang="en-US" sz="1200" dirty="0"/>
              <a:t> </a:t>
            </a:r>
          </a:p>
          <a:p>
            <a:pPr lvl="1"/>
            <a:endParaRPr lang="en-US" sz="1200" dirty="0"/>
          </a:p>
        </p:txBody>
      </p:sp>
      <p:grpSp>
        <p:nvGrpSpPr>
          <p:cNvPr id="25" name="Group 14">
            <a:extLst>
              <a:ext uri="{FF2B5EF4-FFF2-40B4-BE49-F238E27FC236}">
                <a16:creationId xmlns:a16="http://schemas.microsoft.com/office/drawing/2014/main" id="{789ACCC8-A635-400E-B9C0-AD9CA5710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BC21CEB-233C-4B50-8CCA-829AD0428F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3DF2D74-CD63-49A8-A93B-9DA2F5951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8672144B-818C-4614-8277-0EA549CF02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2689"/>
            <a:ext cx="7455378" cy="685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484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Rectangle 245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ectangle 247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Rectangle 249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5" name="Group 251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276" name="Rectangle 255">
            <a:extLst>
              <a:ext uri="{FF2B5EF4-FFF2-40B4-BE49-F238E27FC236}">
                <a16:creationId xmlns:a16="http://schemas.microsoft.com/office/drawing/2014/main" id="{9818A645-2267-4F2E-9342-266D4D1DC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F43746-FEB6-424A-8578-DC2E976BDAE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839"/>
          <a:stretch/>
        </p:blipFill>
        <p:spPr>
          <a:xfrm>
            <a:off x="1067567" y="564542"/>
            <a:ext cx="10087346" cy="3064611"/>
          </a:xfrm>
          <a:prstGeom prst="rect">
            <a:avLst/>
          </a:prstGeom>
        </p:spPr>
      </p:pic>
      <p:sp>
        <p:nvSpPr>
          <p:cNvPr id="277" name="Rectangle 257">
            <a:extLst>
              <a:ext uri="{FF2B5EF4-FFF2-40B4-BE49-F238E27FC236}">
                <a16:creationId xmlns:a16="http://schemas.microsoft.com/office/drawing/2014/main" id="{CD60390C-0E4C-4682-8246-AFA2E4985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8" name="Rectangle 259">
            <a:extLst>
              <a:ext uri="{FF2B5EF4-FFF2-40B4-BE49-F238E27FC236}">
                <a16:creationId xmlns:a16="http://schemas.microsoft.com/office/drawing/2014/main" id="{CEBA87F4-FB8A-4D91-B3F3-DFA78E0CC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2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7CC8EA-65DE-4CED-869D-1A0FEE128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480" y="4277802"/>
            <a:ext cx="6022449" cy="1622451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r">
              <a:lnSpc>
                <a:spcPct val="80000"/>
              </a:lnSpc>
            </a:pPr>
            <a:r>
              <a:rPr lang="en-US" sz="60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Mux gate design TRUTH TABLE TEST</a:t>
            </a:r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D012A90F-45C2-4C9B-BAF6-9CE1F546C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8008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CC8EA-65DE-4CED-869D-1A0FEE1288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algn="r">
              <a:lnSpc>
                <a:spcPct val="80000"/>
              </a:lnSpc>
            </a:pPr>
            <a:r>
              <a:rPr lang="en-US" dirty="0">
                <a:blipFill dpi="0" rotWithShape="1">
                  <a:blip r:embed="rId2"/>
                  <a:srcRect/>
                  <a:tile tx="6350" ty="-127000" sx="65000" sy="64000" flip="none" algn="tl"/>
                </a:blipFill>
              </a:rPr>
              <a:t>Mux gate design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E400942B-2F4A-4FE5-8E68-7DFCCDFEEF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>
                <a:blipFill dpi="0" rotWithShape="1">
                  <a:blip r:embed="rId2"/>
                  <a:srcRect/>
                  <a:tile tx="6350" ty="-127000" sx="65000" sy="64000" flip="none" algn="tl"/>
                </a:blipFill>
                <a:hlinkClick r:id="rId3"/>
              </a:rPr>
              <a:t>https://logic.ly/demo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406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2AB047-EC76-4C2F-A09E-8E1289D8F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557" y="317540"/>
            <a:ext cx="9780011" cy="622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41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0D7CC9-CB8C-496B-87CC-8657D4A32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756" y="432905"/>
            <a:ext cx="9234487" cy="599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787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C2842E-046B-43DC-9282-0AF2E41F3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090" y="357520"/>
            <a:ext cx="9686059" cy="614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027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DDEA4D-5C43-4289-8C11-ABECB7D6D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421" y="264071"/>
            <a:ext cx="9879157" cy="632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650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61A3E5-FE0E-4F4C-9F83-F70168BFF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357" y="423730"/>
            <a:ext cx="9313285" cy="601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3568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Wood Type</vt:lpstr>
      <vt:lpstr>Nand2Tetris Project 01 (Part 01)</vt:lpstr>
      <vt:lpstr>Resources</vt:lpstr>
      <vt:lpstr>Mux gate design TRUTH TABLE TEST</vt:lpstr>
      <vt:lpstr>Mux gate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Nand2Tetris Project 01</dc:title>
  <dc:creator>GUILHERME QUADROS DA SILVA</dc:creator>
  <cp:lastModifiedBy>GUILHERME QUADROS DA SILVA</cp:lastModifiedBy>
  <cp:revision>11</cp:revision>
  <dcterms:created xsi:type="dcterms:W3CDTF">2021-01-26T03:41:29Z</dcterms:created>
  <dcterms:modified xsi:type="dcterms:W3CDTF">2021-02-10T05:33:47Z</dcterms:modified>
</cp:coreProperties>
</file>