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1/26/2021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c.ly/dem" TargetMode="External"/><Relationship Id="rId5" Type="http://schemas.openxmlformats.org/officeDocument/2006/relationships/hyperlink" Target="http://www.nand2tetris.org/project01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ACDD1-4B53-45AE-A55D-77A83D5D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9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5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6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86704652"/>
              </p:ext>
            </p:extLst>
          </p:nvPr>
        </p:nvGraphicFramePr>
        <p:xfrm>
          <a:off x="6485118" y="5066075"/>
          <a:ext cx="475456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11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11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12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12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67" name="Rectangle 127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8" name="Rectangle 129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131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VHDL CODE</a:t>
            </a:r>
          </a:p>
        </p:txBody>
      </p:sp>
      <p:sp>
        <p:nvSpPr>
          <p:cNvPr id="270" name="Rectangle 133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135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E57B1E5-82C3-49F4-A24A-46316EAC3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113645"/>
            <a:ext cx="5462001" cy="42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Nand2Tetris Project 01</vt:lpstr>
      <vt:lpstr>Resources</vt:lpstr>
      <vt:lpstr>Not gate</vt:lpstr>
      <vt:lpstr>Not gate design</vt:lpstr>
      <vt:lpstr>Not gate VHDL CODE</vt:lpstr>
      <vt:lpstr>Test results</vt:lpstr>
      <vt:lpstr>https://logic.ly/demo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2</cp:revision>
  <dcterms:created xsi:type="dcterms:W3CDTF">2021-01-26T03:41:29Z</dcterms:created>
  <dcterms:modified xsi:type="dcterms:W3CDTF">2021-01-26T06:00:46Z</dcterms:modified>
</cp:coreProperties>
</file>