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8" r:id="rId3"/>
    <p:sldId id="260" r:id="rId4"/>
    <p:sldId id="257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80000" autoAdjust="0"/>
  </p:normalViewPr>
  <p:slideViewPr>
    <p:cSldViewPr snapToGrid="0" snapToObjects="1">
      <p:cViewPr varScale="1">
        <p:scale>
          <a:sx n="85" d="100"/>
          <a:sy n="85" d="100"/>
        </p:scale>
        <p:origin x="-14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71973-E071-2344-8E59-73B0DC92B0ED}" type="doc">
      <dgm:prSet loTypeId="urn:microsoft.com/office/officeart/2005/8/layout/cycle6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BDA147-C5C9-2940-A881-59BBF090638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59AF014-4442-204D-8C3D-608A06678F53}" type="parTrans" cxnId="{CBA4389C-1D78-C94C-930B-9A113F5CBF2D}">
      <dgm:prSet/>
      <dgm:spPr/>
      <dgm:t>
        <a:bodyPr/>
        <a:lstStyle/>
        <a:p>
          <a:endParaRPr lang="en-US"/>
        </a:p>
      </dgm:t>
    </dgm:pt>
    <dgm:pt modelId="{BBF227C8-151D-2544-8EC7-4CBEE43AE9EA}" type="sibTrans" cxnId="{CBA4389C-1D78-C94C-930B-9A113F5CBF2D}">
      <dgm:prSet/>
      <dgm:spPr/>
      <dgm:t>
        <a:bodyPr/>
        <a:lstStyle/>
        <a:p>
          <a:endParaRPr lang="en-US"/>
        </a:p>
      </dgm:t>
    </dgm:pt>
    <dgm:pt modelId="{2B1D9126-F2DD-BE44-ABDF-D97645D99675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352C07E5-70F2-9B42-A69E-5ADA9B183C33}" type="parTrans" cxnId="{C3EE6CB4-F35A-4540-B86A-E4AF2A5AAB75}">
      <dgm:prSet/>
      <dgm:spPr/>
      <dgm:t>
        <a:bodyPr/>
        <a:lstStyle/>
        <a:p>
          <a:endParaRPr lang="en-US"/>
        </a:p>
      </dgm:t>
    </dgm:pt>
    <dgm:pt modelId="{3D72A0F8-534C-6440-A5BD-C26CBCC24155}" type="sibTrans" cxnId="{C3EE6CB4-F35A-4540-B86A-E4AF2A5AAB75}">
      <dgm:prSet/>
      <dgm:spPr/>
      <dgm:t>
        <a:bodyPr/>
        <a:lstStyle/>
        <a:p>
          <a:endParaRPr lang="en-US"/>
        </a:p>
      </dgm:t>
    </dgm:pt>
    <dgm:pt modelId="{0C751377-367A-7D49-BE0C-BA5657AF9FB9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62DCCC08-CBAC-F64F-8559-8DA5AC55B7B7}" type="parTrans" cxnId="{A676AB2A-AB5F-AD46-8D06-077887066E02}">
      <dgm:prSet/>
      <dgm:spPr/>
      <dgm:t>
        <a:bodyPr/>
        <a:lstStyle/>
        <a:p>
          <a:endParaRPr lang="en-US"/>
        </a:p>
      </dgm:t>
    </dgm:pt>
    <dgm:pt modelId="{038BAC38-51F6-CE4B-999A-11AF26D4A0B8}" type="sibTrans" cxnId="{A676AB2A-AB5F-AD46-8D06-077887066E02}">
      <dgm:prSet/>
      <dgm:spPr/>
      <dgm:t>
        <a:bodyPr/>
        <a:lstStyle/>
        <a:p>
          <a:endParaRPr lang="en-US"/>
        </a:p>
      </dgm:t>
    </dgm:pt>
    <dgm:pt modelId="{A383AA7A-EBB7-6640-B509-775272E9E1EC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D347E9B-663B-EA47-929C-23157DF19A6A}" type="parTrans" cxnId="{FD93432A-9ADC-E84E-9E6B-267015694FA9}">
      <dgm:prSet/>
      <dgm:spPr/>
      <dgm:t>
        <a:bodyPr/>
        <a:lstStyle/>
        <a:p>
          <a:endParaRPr lang="en-US"/>
        </a:p>
      </dgm:t>
    </dgm:pt>
    <dgm:pt modelId="{C2FE0BD3-0DF5-814B-9E57-2A412467C23E}" type="sibTrans" cxnId="{FD93432A-9ADC-E84E-9E6B-267015694FA9}">
      <dgm:prSet/>
      <dgm:spPr/>
      <dgm:t>
        <a:bodyPr/>
        <a:lstStyle/>
        <a:p>
          <a:endParaRPr lang="en-US"/>
        </a:p>
      </dgm:t>
    </dgm:pt>
    <dgm:pt modelId="{E7B46345-CFC6-B940-ACBB-5289A09F2260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17AA0387-C329-4B4F-B0D6-FFAF376895D8}" type="parTrans" cxnId="{35A3BD6A-BFE3-CF40-9AB3-9DE84A80B845}">
      <dgm:prSet/>
      <dgm:spPr/>
      <dgm:t>
        <a:bodyPr/>
        <a:lstStyle/>
        <a:p>
          <a:endParaRPr lang="en-US"/>
        </a:p>
      </dgm:t>
    </dgm:pt>
    <dgm:pt modelId="{7A966608-0E90-2C4E-91E6-22BB4CAAC2E9}" type="sibTrans" cxnId="{35A3BD6A-BFE3-CF40-9AB3-9DE84A80B845}">
      <dgm:prSet/>
      <dgm:spPr/>
      <dgm:t>
        <a:bodyPr/>
        <a:lstStyle/>
        <a:p>
          <a:endParaRPr lang="en-US"/>
        </a:p>
      </dgm:t>
    </dgm:pt>
    <dgm:pt modelId="{C642677B-F33A-9449-8C48-EE60615ECDD6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542E4FD0-DDA8-484E-9D90-37E87BAAB42C}" type="parTrans" cxnId="{1B044E01-C047-A241-9062-3603A53163A0}">
      <dgm:prSet/>
      <dgm:spPr/>
      <dgm:t>
        <a:bodyPr/>
        <a:lstStyle/>
        <a:p>
          <a:endParaRPr lang="en-US"/>
        </a:p>
      </dgm:t>
    </dgm:pt>
    <dgm:pt modelId="{B80B3AAA-D88D-004B-9847-D3389EA9763A}" type="sibTrans" cxnId="{1B044E01-C047-A241-9062-3603A53163A0}">
      <dgm:prSet/>
      <dgm:spPr/>
      <dgm:t>
        <a:bodyPr/>
        <a:lstStyle/>
        <a:p>
          <a:endParaRPr lang="en-US"/>
        </a:p>
      </dgm:t>
    </dgm:pt>
    <dgm:pt modelId="{85D8A2C3-6FC7-874B-BCCD-E58A566958A8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ECEBB1A-EBA9-0346-8CE9-E44C52D989A8}" type="parTrans" cxnId="{651D791D-8FF7-B844-BD8D-5282B1F02F69}">
      <dgm:prSet/>
      <dgm:spPr/>
      <dgm:t>
        <a:bodyPr/>
        <a:lstStyle/>
        <a:p>
          <a:endParaRPr lang="en-US"/>
        </a:p>
      </dgm:t>
    </dgm:pt>
    <dgm:pt modelId="{E2083CDD-D6CA-C040-A918-83FAB8371D69}" type="sibTrans" cxnId="{651D791D-8FF7-B844-BD8D-5282B1F02F69}">
      <dgm:prSet/>
      <dgm:spPr/>
      <dgm:t>
        <a:bodyPr/>
        <a:lstStyle/>
        <a:p>
          <a:endParaRPr lang="en-US"/>
        </a:p>
      </dgm:t>
    </dgm:pt>
    <dgm:pt modelId="{447F304C-7380-624B-835E-C305C3B88734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033852D9-46CA-7A4A-8006-389BAAE7B0CD}" type="parTrans" cxnId="{9D9C8841-C91B-ED4D-90A3-2145E2CD1CB1}">
      <dgm:prSet/>
      <dgm:spPr/>
      <dgm:t>
        <a:bodyPr/>
        <a:lstStyle/>
        <a:p>
          <a:endParaRPr lang="en-US"/>
        </a:p>
      </dgm:t>
    </dgm:pt>
    <dgm:pt modelId="{E7896789-328C-EF46-A08B-7DCC6321ADE4}" type="sibTrans" cxnId="{9D9C8841-C91B-ED4D-90A3-2145E2CD1CB1}">
      <dgm:prSet/>
      <dgm:spPr/>
      <dgm:t>
        <a:bodyPr/>
        <a:lstStyle/>
        <a:p>
          <a:endParaRPr lang="en-US"/>
        </a:p>
      </dgm:t>
    </dgm:pt>
    <dgm:pt modelId="{162D2B85-D4BA-4A46-BFA6-3D5E369EBDA7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16219EB2-9E86-5A4B-ADCD-1444FAD5152C}" type="parTrans" cxnId="{B082CC1A-72F5-7443-AF99-70FC5467D0B5}">
      <dgm:prSet/>
      <dgm:spPr/>
      <dgm:t>
        <a:bodyPr/>
        <a:lstStyle/>
        <a:p>
          <a:endParaRPr lang="en-US"/>
        </a:p>
      </dgm:t>
    </dgm:pt>
    <dgm:pt modelId="{664CF9C6-8EA9-B042-ABC9-B069B4D00B71}" type="sibTrans" cxnId="{B082CC1A-72F5-7443-AF99-70FC5467D0B5}">
      <dgm:prSet/>
      <dgm:spPr/>
      <dgm:t>
        <a:bodyPr/>
        <a:lstStyle/>
        <a:p>
          <a:endParaRPr lang="en-US"/>
        </a:p>
      </dgm:t>
    </dgm:pt>
    <dgm:pt modelId="{E592279A-C166-564C-92AF-D4BC2043F809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21A8A4C1-0C11-334F-ABB0-E6B6F26EFFF0}" type="parTrans" cxnId="{AEF59432-06B0-C143-9366-B68E5FA3F188}">
      <dgm:prSet/>
      <dgm:spPr/>
      <dgm:t>
        <a:bodyPr/>
        <a:lstStyle/>
        <a:p>
          <a:endParaRPr lang="en-US"/>
        </a:p>
      </dgm:t>
    </dgm:pt>
    <dgm:pt modelId="{1A37BFB9-5D8B-094F-960B-78A9FDD99676}" type="sibTrans" cxnId="{AEF59432-06B0-C143-9366-B68E5FA3F188}">
      <dgm:prSet/>
      <dgm:spPr/>
      <dgm:t>
        <a:bodyPr/>
        <a:lstStyle/>
        <a:p>
          <a:endParaRPr lang="en-US"/>
        </a:p>
      </dgm:t>
    </dgm:pt>
    <dgm:pt modelId="{66DCFDAE-C5AD-D94E-BFDC-67F1FF165C3E}" type="pres">
      <dgm:prSet presAssocID="{18271973-E071-2344-8E59-73B0DC92B0ED}" presName="cycle" presStyleCnt="0">
        <dgm:presLayoutVars>
          <dgm:dir/>
          <dgm:resizeHandles val="exact"/>
        </dgm:presLayoutVars>
      </dgm:prSet>
      <dgm:spPr/>
    </dgm:pt>
    <dgm:pt modelId="{972A35E7-55E9-0843-8CB5-C0715C3C6F52}" type="pres">
      <dgm:prSet presAssocID="{3EBDA147-C5C9-2940-A881-59BBF0906389}" presName="node" presStyleLbl="node1" presStyleIdx="0" presStyleCnt="10">
        <dgm:presLayoutVars>
          <dgm:bulletEnabled val="1"/>
        </dgm:presLayoutVars>
      </dgm:prSet>
      <dgm:spPr/>
    </dgm:pt>
    <dgm:pt modelId="{C68686FF-F3B2-164C-9EBC-B5DFBCDD1200}" type="pres">
      <dgm:prSet presAssocID="{3EBDA147-C5C9-2940-A881-59BBF0906389}" presName="spNode" presStyleCnt="0"/>
      <dgm:spPr/>
    </dgm:pt>
    <dgm:pt modelId="{AC90A900-B45E-4748-8712-CE96425BC74C}" type="pres">
      <dgm:prSet presAssocID="{BBF227C8-151D-2544-8EC7-4CBEE43AE9EA}" presName="sibTrans" presStyleLbl="sibTrans1D1" presStyleIdx="0" presStyleCnt="10"/>
      <dgm:spPr/>
    </dgm:pt>
    <dgm:pt modelId="{3FEE7660-4881-F44F-9818-5386D23F3C06}" type="pres">
      <dgm:prSet presAssocID="{2B1D9126-F2DD-BE44-ABDF-D97645D99675}" presName="node" presStyleLbl="node1" presStyleIdx="1" presStyleCnt="10">
        <dgm:presLayoutVars>
          <dgm:bulletEnabled val="1"/>
        </dgm:presLayoutVars>
      </dgm:prSet>
      <dgm:spPr/>
    </dgm:pt>
    <dgm:pt modelId="{71C7B6A5-0D84-1A4B-A190-86A26A8DF054}" type="pres">
      <dgm:prSet presAssocID="{2B1D9126-F2DD-BE44-ABDF-D97645D99675}" presName="spNode" presStyleCnt="0"/>
      <dgm:spPr/>
    </dgm:pt>
    <dgm:pt modelId="{FD542659-6B7B-4F46-B3BE-F8F264B50D51}" type="pres">
      <dgm:prSet presAssocID="{3D72A0F8-534C-6440-A5BD-C26CBCC24155}" presName="sibTrans" presStyleLbl="sibTrans1D1" presStyleIdx="1" presStyleCnt="10"/>
      <dgm:spPr/>
    </dgm:pt>
    <dgm:pt modelId="{F576D609-3428-0C49-872B-0D8D56829489}" type="pres">
      <dgm:prSet presAssocID="{0C751377-367A-7D49-BE0C-BA5657AF9FB9}" presName="node" presStyleLbl="node1" presStyleIdx="2" presStyleCnt="10">
        <dgm:presLayoutVars>
          <dgm:bulletEnabled val="1"/>
        </dgm:presLayoutVars>
      </dgm:prSet>
      <dgm:spPr/>
    </dgm:pt>
    <dgm:pt modelId="{9E1E8585-5ED0-AE42-8DA0-7508DB760DB4}" type="pres">
      <dgm:prSet presAssocID="{0C751377-367A-7D49-BE0C-BA5657AF9FB9}" presName="spNode" presStyleCnt="0"/>
      <dgm:spPr/>
    </dgm:pt>
    <dgm:pt modelId="{6C534D2C-C4B4-AC4E-A47F-99A98E5A8B94}" type="pres">
      <dgm:prSet presAssocID="{038BAC38-51F6-CE4B-999A-11AF26D4A0B8}" presName="sibTrans" presStyleLbl="sibTrans1D1" presStyleIdx="2" presStyleCnt="10"/>
      <dgm:spPr/>
    </dgm:pt>
    <dgm:pt modelId="{DF796704-CE37-4349-989D-78F02D6C2476}" type="pres">
      <dgm:prSet presAssocID="{A383AA7A-EBB7-6640-B509-775272E9E1EC}" presName="node" presStyleLbl="node1" presStyleIdx="3" presStyleCnt="10">
        <dgm:presLayoutVars>
          <dgm:bulletEnabled val="1"/>
        </dgm:presLayoutVars>
      </dgm:prSet>
      <dgm:spPr/>
    </dgm:pt>
    <dgm:pt modelId="{4BAE2ED1-4781-2B48-9686-FD6F1FD4299D}" type="pres">
      <dgm:prSet presAssocID="{A383AA7A-EBB7-6640-B509-775272E9E1EC}" presName="spNode" presStyleCnt="0"/>
      <dgm:spPr/>
    </dgm:pt>
    <dgm:pt modelId="{D1B5E3A7-53CB-9140-BB9D-A50E4B3B361F}" type="pres">
      <dgm:prSet presAssocID="{C2FE0BD3-0DF5-814B-9E57-2A412467C23E}" presName="sibTrans" presStyleLbl="sibTrans1D1" presStyleIdx="3" presStyleCnt="10"/>
      <dgm:spPr/>
    </dgm:pt>
    <dgm:pt modelId="{6176A95A-3A4E-CE45-B27A-018E32F3A0D2}" type="pres">
      <dgm:prSet presAssocID="{E7B46345-CFC6-B940-ACBB-5289A09F2260}" presName="node" presStyleLbl="node1" presStyleIdx="4" presStyleCnt="10">
        <dgm:presLayoutVars>
          <dgm:bulletEnabled val="1"/>
        </dgm:presLayoutVars>
      </dgm:prSet>
      <dgm:spPr/>
    </dgm:pt>
    <dgm:pt modelId="{543E5288-D5DD-884B-B3BC-FB7A2D691AD4}" type="pres">
      <dgm:prSet presAssocID="{E7B46345-CFC6-B940-ACBB-5289A09F2260}" presName="spNode" presStyleCnt="0"/>
      <dgm:spPr/>
    </dgm:pt>
    <dgm:pt modelId="{5299D8D4-6F35-BB49-AD38-D21A584CF27A}" type="pres">
      <dgm:prSet presAssocID="{7A966608-0E90-2C4E-91E6-22BB4CAAC2E9}" presName="sibTrans" presStyleLbl="sibTrans1D1" presStyleIdx="4" presStyleCnt="10"/>
      <dgm:spPr/>
    </dgm:pt>
    <dgm:pt modelId="{422A2EA2-7B99-F84E-87FD-51E0EC187720}" type="pres">
      <dgm:prSet presAssocID="{C642677B-F33A-9449-8C48-EE60615ECDD6}" presName="node" presStyleLbl="node1" presStyleIdx="5" presStyleCnt="10">
        <dgm:presLayoutVars>
          <dgm:bulletEnabled val="1"/>
        </dgm:presLayoutVars>
      </dgm:prSet>
      <dgm:spPr/>
    </dgm:pt>
    <dgm:pt modelId="{78B1C00C-C9B7-694D-B21F-E41435EE45DA}" type="pres">
      <dgm:prSet presAssocID="{C642677B-F33A-9449-8C48-EE60615ECDD6}" presName="spNode" presStyleCnt="0"/>
      <dgm:spPr/>
    </dgm:pt>
    <dgm:pt modelId="{3843318D-4977-F742-9918-621B5F264942}" type="pres">
      <dgm:prSet presAssocID="{B80B3AAA-D88D-004B-9847-D3389EA9763A}" presName="sibTrans" presStyleLbl="sibTrans1D1" presStyleIdx="5" presStyleCnt="10"/>
      <dgm:spPr/>
    </dgm:pt>
    <dgm:pt modelId="{F3CFE58F-FF23-1B4F-98C2-781144BC44CC}" type="pres">
      <dgm:prSet presAssocID="{85D8A2C3-6FC7-874B-BCCD-E58A566958A8}" presName="node" presStyleLbl="node1" presStyleIdx="6" presStyleCnt="10">
        <dgm:presLayoutVars>
          <dgm:bulletEnabled val="1"/>
        </dgm:presLayoutVars>
      </dgm:prSet>
      <dgm:spPr/>
    </dgm:pt>
    <dgm:pt modelId="{A357E4EA-4775-A747-B6C3-A81F596AFEA1}" type="pres">
      <dgm:prSet presAssocID="{85D8A2C3-6FC7-874B-BCCD-E58A566958A8}" presName="spNode" presStyleCnt="0"/>
      <dgm:spPr/>
    </dgm:pt>
    <dgm:pt modelId="{3844B57F-0EA3-064E-859B-A58B0EC42765}" type="pres">
      <dgm:prSet presAssocID="{E2083CDD-D6CA-C040-A918-83FAB8371D69}" presName="sibTrans" presStyleLbl="sibTrans1D1" presStyleIdx="6" presStyleCnt="10"/>
      <dgm:spPr/>
    </dgm:pt>
    <dgm:pt modelId="{D5D20703-DFE8-0042-81E2-C7671E39DC78}" type="pres">
      <dgm:prSet presAssocID="{447F304C-7380-624B-835E-C305C3B88734}" presName="node" presStyleLbl="node1" presStyleIdx="7" presStyleCnt="10">
        <dgm:presLayoutVars>
          <dgm:bulletEnabled val="1"/>
        </dgm:presLayoutVars>
      </dgm:prSet>
      <dgm:spPr/>
    </dgm:pt>
    <dgm:pt modelId="{B8DB8B05-EE59-C740-B371-8336F8A88DE8}" type="pres">
      <dgm:prSet presAssocID="{447F304C-7380-624B-835E-C305C3B88734}" presName="spNode" presStyleCnt="0"/>
      <dgm:spPr/>
    </dgm:pt>
    <dgm:pt modelId="{7304F907-24EE-6943-98D4-0859C27CE279}" type="pres">
      <dgm:prSet presAssocID="{E7896789-328C-EF46-A08B-7DCC6321ADE4}" presName="sibTrans" presStyleLbl="sibTrans1D1" presStyleIdx="7" presStyleCnt="10"/>
      <dgm:spPr/>
    </dgm:pt>
    <dgm:pt modelId="{79235C2A-4E81-A24B-BD81-011C9D2FAE6F}" type="pres">
      <dgm:prSet presAssocID="{162D2B85-D4BA-4A46-BFA6-3D5E369EBDA7}" presName="node" presStyleLbl="node1" presStyleIdx="8" presStyleCnt="10">
        <dgm:presLayoutVars>
          <dgm:bulletEnabled val="1"/>
        </dgm:presLayoutVars>
      </dgm:prSet>
      <dgm:spPr/>
    </dgm:pt>
    <dgm:pt modelId="{5F22471D-61BE-6F46-9609-F82F5EF0D4E7}" type="pres">
      <dgm:prSet presAssocID="{162D2B85-D4BA-4A46-BFA6-3D5E369EBDA7}" presName="spNode" presStyleCnt="0"/>
      <dgm:spPr/>
    </dgm:pt>
    <dgm:pt modelId="{3CFF3D82-2DA4-EE44-B8A4-BD5920F65BCB}" type="pres">
      <dgm:prSet presAssocID="{664CF9C6-8EA9-B042-ABC9-B069B4D00B71}" presName="sibTrans" presStyleLbl="sibTrans1D1" presStyleIdx="8" presStyleCnt="10"/>
      <dgm:spPr/>
    </dgm:pt>
    <dgm:pt modelId="{5F8B72EF-AFBE-6D48-9225-7E090EDFA969}" type="pres">
      <dgm:prSet presAssocID="{E592279A-C166-564C-92AF-D4BC2043F809}" presName="node" presStyleLbl="node1" presStyleIdx="9" presStyleCnt="10">
        <dgm:presLayoutVars>
          <dgm:bulletEnabled val="1"/>
        </dgm:presLayoutVars>
      </dgm:prSet>
      <dgm:spPr/>
    </dgm:pt>
    <dgm:pt modelId="{877A1453-194B-0F4D-8AF9-C14E93E13B04}" type="pres">
      <dgm:prSet presAssocID="{E592279A-C166-564C-92AF-D4BC2043F809}" presName="spNode" presStyleCnt="0"/>
      <dgm:spPr/>
    </dgm:pt>
    <dgm:pt modelId="{19A632D8-A515-6347-8E71-A4D91DD18CB1}" type="pres">
      <dgm:prSet presAssocID="{1A37BFB9-5D8B-094F-960B-78A9FDD99676}" presName="sibTrans" presStyleLbl="sibTrans1D1" presStyleIdx="9" presStyleCnt="10"/>
      <dgm:spPr/>
    </dgm:pt>
  </dgm:ptLst>
  <dgm:cxnLst>
    <dgm:cxn modelId="{2BB25B11-594A-4647-9503-73CF1DA122FB}" type="presOf" srcId="{E7B46345-CFC6-B940-ACBB-5289A09F2260}" destId="{6176A95A-3A4E-CE45-B27A-018E32F3A0D2}" srcOrd="0" destOrd="0" presId="urn:microsoft.com/office/officeart/2005/8/layout/cycle6"/>
    <dgm:cxn modelId="{0BF27A87-92AD-0C4E-BC2F-55C05EF61300}" type="presOf" srcId="{E7896789-328C-EF46-A08B-7DCC6321ADE4}" destId="{7304F907-24EE-6943-98D4-0859C27CE279}" srcOrd="0" destOrd="0" presId="urn:microsoft.com/office/officeart/2005/8/layout/cycle6"/>
    <dgm:cxn modelId="{A6708436-81EB-8A46-93C6-1B577B7E7AAD}" type="presOf" srcId="{038BAC38-51F6-CE4B-999A-11AF26D4A0B8}" destId="{6C534D2C-C4B4-AC4E-A47F-99A98E5A8B94}" srcOrd="0" destOrd="0" presId="urn:microsoft.com/office/officeart/2005/8/layout/cycle6"/>
    <dgm:cxn modelId="{FD93432A-9ADC-E84E-9E6B-267015694FA9}" srcId="{18271973-E071-2344-8E59-73B0DC92B0ED}" destId="{A383AA7A-EBB7-6640-B509-775272E9E1EC}" srcOrd="3" destOrd="0" parTransId="{1D347E9B-663B-EA47-929C-23157DF19A6A}" sibTransId="{C2FE0BD3-0DF5-814B-9E57-2A412467C23E}"/>
    <dgm:cxn modelId="{CD983124-F2BB-AC4C-82B7-3A59F6946619}" type="presOf" srcId="{E592279A-C166-564C-92AF-D4BC2043F809}" destId="{5F8B72EF-AFBE-6D48-9225-7E090EDFA969}" srcOrd="0" destOrd="0" presId="urn:microsoft.com/office/officeart/2005/8/layout/cycle6"/>
    <dgm:cxn modelId="{B26B8149-E9F2-5B42-A6D2-06F2B23FCD89}" type="presOf" srcId="{85D8A2C3-6FC7-874B-BCCD-E58A566958A8}" destId="{F3CFE58F-FF23-1B4F-98C2-781144BC44CC}" srcOrd="0" destOrd="0" presId="urn:microsoft.com/office/officeart/2005/8/layout/cycle6"/>
    <dgm:cxn modelId="{9D9C8841-C91B-ED4D-90A3-2145E2CD1CB1}" srcId="{18271973-E071-2344-8E59-73B0DC92B0ED}" destId="{447F304C-7380-624B-835E-C305C3B88734}" srcOrd="7" destOrd="0" parTransId="{033852D9-46CA-7A4A-8006-389BAAE7B0CD}" sibTransId="{E7896789-328C-EF46-A08B-7DCC6321ADE4}"/>
    <dgm:cxn modelId="{35A3BD6A-BFE3-CF40-9AB3-9DE84A80B845}" srcId="{18271973-E071-2344-8E59-73B0DC92B0ED}" destId="{E7B46345-CFC6-B940-ACBB-5289A09F2260}" srcOrd="4" destOrd="0" parTransId="{17AA0387-C329-4B4F-B0D6-FFAF376895D8}" sibTransId="{7A966608-0E90-2C4E-91E6-22BB4CAAC2E9}"/>
    <dgm:cxn modelId="{B082CC1A-72F5-7443-AF99-70FC5467D0B5}" srcId="{18271973-E071-2344-8E59-73B0DC92B0ED}" destId="{162D2B85-D4BA-4A46-BFA6-3D5E369EBDA7}" srcOrd="8" destOrd="0" parTransId="{16219EB2-9E86-5A4B-ADCD-1444FAD5152C}" sibTransId="{664CF9C6-8EA9-B042-ABC9-B069B4D00B71}"/>
    <dgm:cxn modelId="{3FC7E3CE-94B6-764A-85FB-78A62217C09F}" type="presOf" srcId="{2B1D9126-F2DD-BE44-ABDF-D97645D99675}" destId="{3FEE7660-4881-F44F-9818-5386D23F3C06}" srcOrd="0" destOrd="0" presId="urn:microsoft.com/office/officeart/2005/8/layout/cycle6"/>
    <dgm:cxn modelId="{3D5AA886-E905-6B42-9252-2C3D7FD21183}" type="presOf" srcId="{A383AA7A-EBB7-6640-B509-775272E9E1EC}" destId="{DF796704-CE37-4349-989D-78F02D6C2476}" srcOrd="0" destOrd="0" presId="urn:microsoft.com/office/officeart/2005/8/layout/cycle6"/>
    <dgm:cxn modelId="{C3EE6CB4-F35A-4540-B86A-E4AF2A5AAB75}" srcId="{18271973-E071-2344-8E59-73B0DC92B0ED}" destId="{2B1D9126-F2DD-BE44-ABDF-D97645D99675}" srcOrd="1" destOrd="0" parTransId="{352C07E5-70F2-9B42-A69E-5ADA9B183C33}" sibTransId="{3D72A0F8-534C-6440-A5BD-C26CBCC24155}"/>
    <dgm:cxn modelId="{53EB9326-96CE-CD41-8DBB-609C8220B3B6}" type="presOf" srcId="{0C751377-367A-7D49-BE0C-BA5657AF9FB9}" destId="{F576D609-3428-0C49-872B-0D8D56829489}" srcOrd="0" destOrd="0" presId="urn:microsoft.com/office/officeart/2005/8/layout/cycle6"/>
    <dgm:cxn modelId="{5B5915B4-D84D-A749-8D88-B3E256A80788}" type="presOf" srcId="{3EBDA147-C5C9-2940-A881-59BBF0906389}" destId="{972A35E7-55E9-0843-8CB5-C0715C3C6F52}" srcOrd="0" destOrd="0" presId="urn:microsoft.com/office/officeart/2005/8/layout/cycle6"/>
    <dgm:cxn modelId="{CAAFCCF1-480F-F041-90B9-F2BDFDCF1230}" type="presOf" srcId="{18271973-E071-2344-8E59-73B0DC92B0ED}" destId="{66DCFDAE-C5AD-D94E-BFDC-67F1FF165C3E}" srcOrd="0" destOrd="0" presId="urn:microsoft.com/office/officeart/2005/8/layout/cycle6"/>
    <dgm:cxn modelId="{5CCBE80D-274B-9A4F-A846-140645808662}" type="presOf" srcId="{BBF227C8-151D-2544-8EC7-4CBEE43AE9EA}" destId="{AC90A900-B45E-4748-8712-CE96425BC74C}" srcOrd="0" destOrd="0" presId="urn:microsoft.com/office/officeart/2005/8/layout/cycle6"/>
    <dgm:cxn modelId="{651D791D-8FF7-B844-BD8D-5282B1F02F69}" srcId="{18271973-E071-2344-8E59-73B0DC92B0ED}" destId="{85D8A2C3-6FC7-874B-BCCD-E58A566958A8}" srcOrd="6" destOrd="0" parTransId="{EECEBB1A-EBA9-0346-8CE9-E44C52D989A8}" sibTransId="{E2083CDD-D6CA-C040-A918-83FAB8371D69}"/>
    <dgm:cxn modelId="{C1CDEE8F-5A75-4647-BC33-356CC5BC6BAA}" type="presOf" srcId="{C2FE0BD3-0DF5-814B-9E57-2A412467C23E}" destId="{D1B5E3A7-53CB-9140-BB9D-A50E4B3B361F}" srcOrd="0" destOrd="0" presId="urn:microsoft.com/office/officeart/2005/8/layout/cycle6"/>
    <dgm:cxn modelId="{1B044E01-C047-A241-9062-3603A53163A0}" srcId="{18271973-E071-2344-8E59-73B0DC92B0ED}" destId="{C642677B-F33A-9449-8C48-EE60615ECDD6}" srcOrd="5" destOrd="0" parTransId="{542E4FD0-DDA8-484E-9D90-37E87BAAB42C}" sibTransId="{B80B3AAA-D88D-004B-9847-D3389EA9763A}"/>
    <dgm:cxn modelId="{989DA0CC-516E-8D40-9079-CACBC60F079F}" type="presOf" srcId="{E2083CDD-D6CA-C040-A918-83FAB8371D69}" destId="{3844B57F-0EA3-064E-859B-A58B0EC42765}" srcOrd="0" destOrd="0" presId="urn:microsoft.com/office/officeart/2005/8/layout/cycle6"/>
    <dgm:cxn modelId="{16D48625-9F7A-AE44-852A-367F0733618F}" type="presOf" srcId="{162D2B85-D4BA-4A46-BFA6-3D5E369EBDA7}" destId="{79235C2A-4E81-A24B-BD81-011C9D2FAE6F}" srcOrd="0" destOrd="0" presId="urn:microsoft.com/office/officeart/2005/8/layout/cycle6"/>
    <dgm:cxn modelId="{07CA2047-E2B7-2A48-8039-9E7403E66D0C}" type="presOf" srcId="{7A966608-0E90-2C4E-91E6-22BB4CAAC2E9}" destId="{5299D8D4-6F35-BB49-AD38-D21A584CF27A}" srcOrd="0" destOrd="0" presId="urn:microsoft.com/office/officeart/2005/8/layout/cycle6"/>
    <dgm:cxn modelId="{9AC3460E-0418-4349-A623-F866063161E1}" type="presOf" srcId="{B80B3AAA-D88D-004B-9847-D3389EA9763A}" destId="{3843318D-4977-F742-9918-621B5F264942}" srcOrd="0" destOrd="0" presId="urn:microsoft.com/office/officeart/2005/8/layout/cycle6"/>
    <dgm:cxn modelId="{A676AB2A-AB5F-AD46-8D06-077887066E02}" srcId="{18271973-E071-2344-8E59-73B0DC92B0ED}" destId="{0C751377-367A-7D49-BE0C-BA5657AF9FB9}" srcOrd="2" destOrd="0" parTransId="{62DCCC08-CBAC-F64F-8559-8DA5AC55B7B7}" sibTransId="{038BAC38-51F6-CE4B-999A-11AF26D4A0B8}"/>
    <dgm:cxn modelId="{FFB57EF9-DFD1-A34A-ADB3-F924CC8DD0E8}" type="presOf" srcId="{C642677B-F33A-9449-8C48-EE60615ECDD6}" destId="{422A2EA2-7B99-F84E-87FD-51E0EC187720}" srcOrd="0" destOrd="0" presId="urn:microsoft.com/office/officeart/2005/8/layout/cycle6"/>
    <dgm:cxn modelId="{AEF59432-06B0-C143-9366-B68E5FA3F188}" srcId="{18271973-E071-2344-8E59-73B0DC92B0ED}" destId="{E592279A-C166-564C-92AF-D4BC2043F809}" srcOrd="9" destOrd="0" parTransId="{21A8A4C1-0C11-334F-ABB0-E6B6F26EFFF0}" sibTransId="{1A37BFB9-5D8B-094F-960B-78A9FDD99676}"/>
    <dgm:cxn modelId="{CBA4389C-1D78-C94C-930B-9A113F5CBF2D}" srcId="{18271973-E071-2344-8E59-73B0DC92B0ED}" destId="{3EBDA147-C5C9-2940-A881-59BBF0906389}" srcOrd="0" destOrd="0" parTransId="{F59AF014-4442-204D-8C3D-608A06678F53}" sibTransId="{BBF227C8-151D-2544-8EC7-4CBEE43AE9EA}"/>
    <dgm:cxn modelId="{D80E598D-F23B-E347-AC27-E925677C51A0}" type="presOf" srcId="{447F304C-7380-624B-835E-C305C3B88734}" destId="{D5D20703-DFE8-0042-81E2-C7671E39DC78}" srcOrd="0" destOrd="0" presId="urn:microsoft.com/office/officeart/2005/8/layout/cycle6"/>
    <dgm:cxn modelId="{194D22BE-23B4-104E-8842-2CA50646215E}" type="presOf" srcId="{664CF9C6-8EA9-B042-ABC9-B069B4D00B71}" destId="{3CFF3D82-2DA4-EE44-B8A4-BD5920F65BCB}" srcOrd="0" destOrd="0" presId="urn:microsoft.com/office/officeart/2005/8/layout/cycle6"/>
    <dgm:cxn modelId="{2FB0D627-5B67-1245-9D9E-ABCBCCA36120}" type="presOf" srcId="{3D72A0F8-534C-6440-A5BD-C26CBCC24155}" destId="{FD542659-6B7B-4F46-B3BE-F8F264B50D51}" srcOrd="0" destOrd="0" presId="urn:microsoft.com/office/officeart/2005/8/layout/cycle6"/>
    <dgm:cxn modelId="{6B7B4380-5DA6-744A-8162-80F17622D4E3}" type="presOf" srcId="{1A37BFB9-5D8B-094F-960B-78A9FDD99676}" destId="{19A632D8-A515-6347-8E71-A4D91DD18CB1}" srcOrd="0" destOrd="0" presId="urn:microsoft.com/office/officeart/2005/8/layout/cycle6"/>
    <dgm:cxn modelId="{E2D15DC2-9818-4A4E-B05D-9AE98EC71EBC}" type="presParOf" srcId="{66DCFDAE-C5AD-D94E-BFDC-67F1FF165C3E}" destId="{972A35E7-55E9-0843-8CB5-C0715C3C6F52}" srcOrd="0" destOrd="0" presId="urn:microsoft.com/office/officeart/2005/8/layout/cycle6"/>
    <dgm:cxn modelId="{0ED95EBF-287E-C842-A664-3FC4AAC09230}" type="presParOf" srcId="{66DCFDAE-C5AD-D94E-BFDC-67F1FF165C3E}" destId="{C68686FF-F3B2-164C-9EBC-B5DFBCDD1200}" srcOrd="1" destOrd="0" presId="urn:microsoft.com/office/officeart/2005/8/layout/cycle6"/>
    <dgm:cxn modelId="{23C771E6-8A20-4149-81F3-632FF89172D9}" type="presParOf" srcId="{66DCFDAE-C5AD-D94E-BFDC-67F1FF165C3E}" destId="{AC90A900-B45E-4748-8712-CE96425BC74C}" srcOrd="2" destOrd="0" presId="urn:microsoft.com/office/officeart/2005/8/layout/cycle6"/>
    <dgm:cxn modelId="{9C40382F-8647-CB4D-83D8-9AADBE994687}" type="presParOf" srcId="{66DCFDAE-C5AD-D94E-BFDC-67F1FF165C3E}" destId="{3FEE7660-4881-F44F-9818-5386D23F3C06}" srcOrd="3" destOrd="0" presId="urn:microsoft.com/office/officeart/2005/8/layout/cycle6"/>
    <dgm:cxn modelId="{879C1DBB-A01A-4C4E-9615-46720B647D9C}" type="presParOf" srcId="{66DCFDAE-C5AD-D94E-BFDC-67F1FF165C3E}" destId="{71C7B6A5-0D84-1A4B-A190-86A26A8DF054}" srcOrd="4" destOrd="0" presId="urn:microsoft.com/office/officeart/2005/8/layout/cycle6"/>
    <dgm:cxn modelId="{B2185A67-2682-5C4C-8B80-3836AC9CDA5C}" type="presParOf" srcId="{66DCFDAE-C5AD-D94E-BFDC-67F1FF165C3E}" destId="{FD542659-6B7B-4F46-B3BE-F8F264B50D51}" srcOrd="5" destOrd="0" presId="urn:microsoft.com/office/officeart/2005/8/layout/cycle6"/>
    <dgm:cxn modelId="{1712282E-7DB5-BB44-9416-F6DA81D984F0}" type="presParOf" srcId="{66DCFDAE-C5AD-D94E-BFDC-67F1FF165C3E}" destId="{F576D609-3428-0C49-872B-0D8D56829489}" srcOrd="6" destOrd="0" presId="urn:microsoft.com/office/officeart/2005/8/layout/cycle6"/>
    <dgm:cxn modelId="{4AF3AD5D-C270-DA45-BC7F-A2960E00D19C}" type="presParOf" srcId="{66DCFDAE-C5AD-D94E-BFDC-67F1FF165C3E}" destId="{9E1E8585-5ED0-AE42-8DA0-7508DB760DB4}" srcOrd="7" destOrd="0" presId="urn:microsoft.com/office/officeart/2005/8/layout/cycle6"/>
    <dgm:cxn modelId="{C2F9085D-C704-CF42-BD6C-F7102BB62966}" type="presParOf" srcId="{66DCFDAE-C5AD-D94E-BFDC-67F1FF165C3E}" destId="{6C534D2C-C4B4-AC4E-A47F-99A98E5A8B94}" srcOrd="8" destOrd="0" presId="urn:microsoft.com/office/officeart/2005/8/layout/cycle6"/>
    <dgm:cxn modelId="{565C2C60-BB98-EC4E-9DDB-AE5C8E5435DD}" type="presParOf" srcId="{66DCFDAE-C5AD-D94E-BFDC-67F1FF165C3E}" destId="{DF796704-CE37-4349-989D-78F02D6C2476}" srcOrd="9" destOrd="0" presId="urn:microsoft.com/office/officeart/2005/8/layout/cycle6"/>
    <dgm:cxn modelId="{054A12F6-2603-E543-9695-4F47B4CEBEBB}" type="presParOf" srcId="{66DCFDAE-C5AD-D94E-BFDC-67F1FF165C3E}" destId="{4BAE2ED1-4781-2B48-9686-FD6F1FD4299D}" srcOrd="10" destOrd="0" presId="urn:microsoft.com/office/officeart/2005/8/layout/cycle6"/>
    <dgm:cxn modelId="{B3F83DA7-2D48-194E-97E5-01C8F76DEAA9}" type="presParOf" srcId="{66DCFDAE-C5AD-D94E-BFDC-67F1FF165C3E}" destId="{D1B5E3A7-53CB-9140-BB9D-A50E4B3B361F}" srcOrd="11" destOrd="0" presId="urn:microsoft.com/office/officeart/2005/8/layout/cycle6"/>
    <dgm:cxn modelId="{5DAC3F00-7D97-4C47-AB80-B37B04612600}" type="presParOf" srcId="{66DCFDAE-C5AD-D94E-BFDC-67F1FF165C3E}" destId="{6176A95A-3A4E-CE45-B27A-018E32F3A0D2}" srcOrd="12" destOrd="0" presId="urn:microsoft.com/office/officeart/2005/8/layout/cycle6"/>
    <dgm:cxn modelId="{806CB49C-788A-6F48-8735-7D9D33170692}" type="presParOf" srcId="{66DCFDAE-C5AD-D94E-BFDC-67F1FF165C3E}" destId="{543E5288-D5DD-884B-B3BC-FB7A2D691AD4}" srcOrd="13" destOrd="0" presId="urn:microsoft.com/office/officeart/2005/8/layout/cycle6"/>
    <dgm:cxn modelId="{D73E090A-3BD8-D443-8C38-1190701B35F7}" type="presParOf" srcId="{66DCFDAE-C5AD-D94E-BFDC-67F1FF165C3E}" destId="{5299D8D4-6F35-BB49-AD38-D21A584CF27A}" srcOrd="14" destOrd="0" presId="urn:microsoft.com/office/officeart/2005/8/layout/cycle6"/>
    <dgm:cxn modelId="{9F7F3A91-9D35-8443-8E4C-D0947F01210B}" type="presParOf" srcId="{66DCFDAE-C5AD-D94E-BFDC-67F1FF165C3E}" destId="{422A2EA2-7B99-F84E-87FD-51E0EC187720}" srcOrd="15" destOrd="0" presId="urn:microsoft.com/office/officeart/2005/8/layout/cycle6"/>
    <dgm:cxn modelId="{7FD5D3C5-1BF0-D447-ABCC-CB0734FBE0B0}" type="presParOf" srcId="{66DCFDAE-C5AD-D94E-BFDC-67F1FF165C3E}" destId="{78B1C00C-C9B7-694D-B21F-E41435EE45DA}" srcOrd="16" destOrd="0" presId="urn:microsoft.com/office/officeart/2005/8/layout/cycle6"/>
    <dgm:cxn modelId="{6A1DFCAD-D110-1D46-ADC1-B32286A64C46}" type="presParOf" srcId="{66DCFDAE-C5AD-D94E-BFDC-67F1FF165C3E}" destId="{3843318D-4977-F742-9918-621B5F264942}" srcOrd="17" destOrd="0" presId="urn:microsoft.com/office/officeart/2005/8/layout/cycle6"/>
    <dgm:cxn modelId="{3D432FB6-9A0D-BB46-A775-062D96245C97}" type="presParOf" srcId="{66DCFDAE-C5AD-D94E-BFDC-67F1FF165C3E}" destId="{F3CFE58F-FF23-1B4F-98C2-781144BC44CC}" srcOrd="18" destOrd="0" presId="urn:microsoft.com/office/officeart/2005/8/layout/cycle6"/>
    <dgm:cxn modelId="{42BE3A25-7696-3D43-9884-A4D45C227E4A}" type="presParOf" srcId="{66DCFDAE-C5AD-D94E-BFDC-67F1FF165C3E}" destId="{A357E4EA-4775-A747-B6C3-A81F596AFEA1}" srcOrd="19" destOrd="0" presId="urn:microsoft.com/office/officeart/2005/8/layout/cycle6"/>
    <dgm:cxn modelId="{6CA52711-79F5-E94A-9D05-6265EE7B7C63}" type="presParOf" srcId="{66DCFDAE-C5AD-D94E-BFDC-67F1FF165C3E}" destId="{3844B57F-0EA3-064E-859B-A58B0EC42765}" srcOrd="20" destOrd="0" presId="urn:microsoft.com/office/officeart/2005/8/layout/cycle6"/>
    <dgm:cxn modelId="{1AC7160B-B5D4-3247-BE3A-B5EAF5D0ECAE}" type="presParOf" srcId="{66DCFDAE-C5AD-D94E-BFDC-67F1FF165C3E}" destId="{D5D20703-DFE8-0042-81E2-C7671E39DC78}" srcOrd="21" destOrd="0" presId="urn:microsoft.com/office/officeart/2005/8/layout/cycle6"/>
    <dgm:cxn modelId="{5413F2DD-F824-1E44-B738-874DA6AACC7A}" type="presParOf" srcId="{66DCFDAE-C5AD-D94E-BFDC-67F1FF165C3E}" destId="{B8DB8B05-EE59-C740-B371-8336F8A88DE8}" srcOrd="22" destOrd="0" presId="urn:microsoft.com/office/officeart/2005/8/layout/cycle6"/>
    <dgm:cxn modelId="{D5E2348C-B8EA-9749-A127-F43489FA300D}" type="presParOf" srcId="{66DCFDAE-C5AD-D94E-BFDC-67F1FF165C3E}" destId="{7304F907-24EE-6943-98D4-0859C27CE279}" srcOrd="23" destOrd="0" presId="urn:microsoft.com/office/officeart/2005/8/layout/cycle6"/>
    <dgm:cxn modelId="{C973971A-2626-DB49-BDEB-1142567CEF1A}" type="presParOf" srcId="{66DCFDAE-C5AD-D94E-BFDC-67F1FF165C3E}" destId="{79235C2A-4E81-A24B-BD81-011C9D2FAE6F}" srcOrd="24" destOrd="0" presId="urn:microsoft.com/office/officeart/2005/8/layout/cycle6"/>
    <dgm:cxn modelId="{B03E25C2-1108-E947-B289-F8937EF3D8C0}" type="presParOf" srcId="{66DCFDAE-C5AD-D94E-BFDC-67F1FF165C3E}" destId="{5F22471D-61BE-6F46-9609-F82F5EF0D4E7}" srcOrd="25" destOrd="0" presId="urn:microsoft.com/office/officeart/2005/8/layout/cycle6"/>
    <dgm:cxn modelId="{C631FF40-17D9-4847-9DB3-8DF86E98C403}" type="presParOf" srcId="{66DCFDAE-C5AD-D94E-BFDC-67F1FF165C3E}" destId="{3CFF3D82-2DA4-EE44-B8A4-BD5920F65BCB}" srcOrd="26" destOrd="0" presId="urn:microsoft.com/office/officeart/2005/8/layout/cycle6"/>
    <dgm:cxn modelId="{BDFCF1AC-5AB3-9246-BA49-C098F51316D0}" type="presParOf" srcId="{66DCFDAE-C5AD-D94E-BFDC-67F1FF165C3E}" destId="{5F8B72EF-AFBE-6D48-9225-7E090EDFA969}" srcOrd="27" destOrd="0" presId="urn:microsoft.com/office/officeart/2005/8/layout/cycle6"/>
    <dgm:cxn modelId="{05D74AF6-A96E-6B4D-BFF6-AFC7141F6B61}" type="presParOf" srcId="{66DCFDAE-C5AD-D94E-BFDC-67F1FF165C3E}" destId="{877A1453-194B-0F4D-8AF9-C14E93E13B04}" srcOrd="28" destOrd="0" presId="urn:microsoft.com/office/officeart/2005/8/layout/cycle6"/>
    <dgm:cxn modelId="{2DA47C0F-5A68-F249-B12C-ADA5789339B9}" type="presParOf" srcId="{66DCFDAE-C5AD-D94E-BFDC-67F1FF165C3E}" destId="{19A632D8-A515-6347-8E71-A4D91DD18CB1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271973-E071-2344-8E59-73B0DC92B0ED}" type="doc">
      <dgm:prSet loTypeId="urn:microsoft.com/office/officeart/2005/8/layout/cycle6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BDA147-C5C9-2940-A881-59BBF090638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59AF014-4442-204D-8C3D-608A06678F53}" type="parTrans" cxnId="{CBA4389C-1D78-C94C-930B-9A113F5CBF2D}">
      <dgm:prSet/>
      <dgm:spPr/>
      <dgm:t>
        <a:bodyPr/>
        <a:lstStyle/>
        <a:p>
          <a:endParaRPr lang="en-US"/>
        </a:p>
      </dgm:t>
    </dgm:pt>
    <dgm:pt modelId="{BBF227C8-151D-2544-8EC7-4CBEE43AE9EA}" type="sibTrans" cxnId="{CBA4389C-1D78-C94C-930B-9A113F5CBF2D}">
      <dgm:prSet/>
      <dgm:spPr/>
      <dgm:t>
        <a:bodyPr/>
        <a:lstStyle/>
        <a:p>
          <a:endParaRPr lang="en-US"/>
        </a:p>
      </dgm:t>
    </dgm:pt>
    <dgm:pt modelId="{2B1D9126-F2DD-BE44-ABDF-D97645D99675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352C07E5-70F2-9B42-A69E-5ADA9B183C33}" type="parTrans" cxnId="{C3EE6CB4-F35A-4540-B86A-E4AF2A5AAB75}">
      <dgm:prSet/>
      <dgm:spPr/>
      <dgm:t>
        <a:bodyPr/>
        <a:lstStyle/>
        <a:p>
          <a:endParaRPr lang="en-US"/>
        </a:p>
      </dgm:t>
    </dgm:pt>
    <dgm:pt modelId="{3D72A0F8-534C-6440-A5BD-C26CBCC24155}" type="sibTrans" cxnId="{C3EE6CB4-F35A-4540-B86A-E4AF2A5AAB75}">
      <dgm:prSet/>
      <dgm:spPr/>
      <dgm:t>
        <a:bodyPr/>
        <a:lstStyle/>
        <a:p>
          <a:endParaRPr lang="en-US"/>
        </a:p>
      </dgm:t>
    </dgm:pt>
    <dgm:pt modelId="{0C751377-367A-7D49-BE0C-BA5657AF9FB9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62DCCC08-CBAC-F64F-8559-8DA5AC55B7B7}" type="parTrans" cxnId="{A676AB2A-AB5F-AD46-8D06-077887066E02}">
      <dgm:prSet/>
      <dgm:spPr/>
      <dgm:t>
        <a:bodyPr/>
        <a:lstStyle/>
        <a:p>
          <a:endParaRPr lang="en-US"/>
        </a:p>
      </dgm:t>
    </dgm:pt>
    <dgm:pt modelId="{038BAC38-51F6-CE4B-999A-11AF26D4A0B8}" type="sibTrans" cxnId="{A676AB2A-AB5F-AD46-8D06-077887066E02}">
      <dgm:prSet/>
      <dgm:spPr/>
      <dgm:t>
        <a:bodyPr/>
        <a:lstStyle/>
        <a:p>
          <a:endParaRPr lang="en-US"/>
        </a:p>
      </dgm:t>
    </dgm:pt>
    <dgm:pt modelId="{A383AA7A-EBB7-6640-B509-775272E9E1EC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D347E9B-663B-EA47-929C-23157DF19A6A}" type="parTrans" cxnId="{FD93432A-9ADC-E84E-9E6B-267015694FA9}">
      <dgm:prSet/>
      <dgm:spPr/>
      <dgm:t>
        <a:bodyPr/>
        <a:lstStyle/>
        <a:p>
          <a:endParaRPr lang="en-US"/>
        </a:p>
      </dgm:t>
    </dgm:pt>
    <dgm:pt modelId="{C2FE0BD3-0DF5-814B-9E57-2A412467C23E}" type="sibTrans" cxnId="{FD93432A-9ADC-E84E-9E6B-267015694FA9}">
      <dgm:prSet/>
      <dgm:spPr/>
      <dgm:t>
        <a:bodyPr/>
        <a:lstStyle/>
        <a:p>
          <a:endParaRPr lang="en-US"/>
        </a:p>
      </dgm:t>
    </dgm:pt>
    <dgm:pt modelId="{E7B46345-CFC6-B940-ACBB-5289A09F2260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17AA0387-C329-4B4F-B0D6-FFAF376895D8}" type="parTrans" cxnId="{35A3BD6A-BFE3-CF40-9AB3-9DE84A80B845}">
      <dgm:prSet/>
      <dgm:spPr/>
      <dgm:t>
        <a:bodyPr/>
        <a:lstStyle/>
        <a:p>
          <a:endParaRPr lang="en-US"/>
        </a:p>
      </dgm:t>
    </dgm:pt>
    <dgm:pt modelId="{7A966608-0E90-2C4E-91E6-22BB4CAAC2E9}" type="sibTrans" cxnId="{35A3BD6A-BFE3-CF40-9AB3-9DE84A80B845}">
      <dgm:prSet/>
      <dgm:spPr/>
      <dgm:t>
        <a:bodyPr/>
        <a:lstStyle/>
        <a:p>
          <a:endParaRPr lang="en-US"/>
        </a:p>
      </dgm:t>
    </dgm:pt>
    <dgm:pt modelId="{C642677B-F33A-9449-8C48-EE60615ECDD6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542E4FD0-DDA8-484E-9D90-37E87BAAB42C}" type="parTrans" cxnId="{1B044E01-C047-A241-9062-3603A53163A0}">
      <dgm:prSet/>
      <dgm:spPr/>
      <dgm:t>
        <a:bodyPr/>
        <a:lstStyle/>
        <a:p>
          <a:endParaRPr lang="en-US"/>
        </a:p>
      </dgm:t>
    </dgm:pt>
    <dgm:pt modelId="{B80B3AAA-D88D-004B-9847-D3389EA9763A}" type="sibTrans" cxnId="{1B044E01-C047-A241-9062-3603A53163A0}">
      <dgm:prSet/>
      <dgm:spPr/>
      <dgm:t>
        <a:bodyPr/>
        <a:lstStyle/>
        <a:p>
          <a:endParaRPr lang="en-US"/>
        </a:p>
      </dgm:t>
    </dgm:pt>
    <dgm:pt modelId="{85D8A2C3-6FC7-874B-BCCD-E58A566958A8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ECEBB1A-EBA9-0346-8CE9-E44C52D989A8}" type="parTrans" cxnId="{651D791D-8FF7-B844-BD8D-5282B1F02F69}">
      <dgm:prSet/>
      <dgm:spPr/>
      <dgm:t>
        <a:bodyPr/>
        <a:lstStyle/>
        <a:p>
          <a:endParaRPr lang="en-US"/>
        </a:p>
      </dgm:t>
    </dgm:pt>
    <dgm:pt modelId="{E2083CDD-D6CA-C040-A918-83FAB8371D69}" type="sibTrans" cxnId="{651D791D-8FF7-B844-BD8D-5282B1F02F69}">
      <dgm:prSet/>
      <dgm:spPr/>
      <dgm:t>
        <a:bodyPr/>
        <a:lstStyle/>
        <a:p>
          <a:endParaRPr lang="en-US"/>
        </a:p>
      </dgm:t>
    </dgm:pt>
    <dgm:pt modelId="{447F304C-7380-624B-835E-C305C3B88734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033852D9-46CA-7A4A-8006-389BAAE7B0CD}" type="parTrans" cxnId="{9D9C8841-C91B-ED4D-90A3-2145E2CD1CB1}">
      <dgm:prSet/>
      <dgm:spPr/>
      <dgm:t>
        <a:bodyPr/>
        <a:lstStyle/>
        <a:p>
          <a:endParaRPr lang="en-US"/>
        </a:p>
      </dgm:t>
    </dgm:pt>
    <dgm:pt modelId="{E7896789-328C-EF46-A08B-7DCC6321ADE4}" type="sibTrans" cxnId="{9D9C8841-C91B-ED4D-90A3-2145E2CD1CB1}">
      <dgm:prSet/>
      <dgm:spPr/>
      <dgm:t>
        <a:bodyPr/>
        <a:lstStyle/>
        <a:p>
          <a:endParaRPr lang="en-US"/>
        </a:p>
      </dgm:t>
    </dgm:pt>
    <dgm:pt modelId="{162D2B85-D4BA-4A46-BFA6-3D5E369EBDA7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16219EB2-9E86-5A4B-ADCD-1444FAD5152C}" type="parTrans" cxnId="{B082CC1A-72F5-7443-AF99-70FC5467D0B5}">
      <dgm:prSet/>
      <dgm:spPr/>
      <dgm:t>
        <a:bodyPr/>
        <a:lstStyle/>
        <a:p>
          <a:endParaRPr lang="en-US"/>
        </a:p>
      </dgm:t>
    </dgm:pt>
    <dgm:pt modelId="{664CF9C6-8EA9-B042-ABC9-B069B4D00B71}" type="sibTrans" cxnId="{B082CC1A-72F5-7443-AF99-70FC5467D0B5}">
      <dgm:prSet/>
      <dgm:spPr/>
      <dgm:t>
        <a:bodyPr/>
        <a:lstStyle/>
        <a:p>
          <a:endParaRPr lang="en-US"/>
        </a:p>
      </dgm:t>
    </dgm:pt>
    <dgm:pt modelId="{E592279A-C166-564C-92AF-D4BC2043F809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21A8A4C1-0C11-334F-ABB0-E6B6F26EFFF0}" type="parTrans" cxnId="{AEF59432-06B0-C143-9366-B68E5FA3F188}">
      <dgm:prSet/>
      <dgm:spPr/>
      <dgm:t>
        <a:bodyPr/>
        <a:lstStyle/>
        <a:p>
          <a:endParaRPr lang="en-US"/>
        </a:p>
      </dgm:t>
    </dgm:pt>
    <dgm:pt modelId="{1A37BFB9-5D8B-094F-960B-78A9FDD99676}" type="sibTrans" cxnId="{AEF59432-06B0-C143-9366-B68E5FA3F188}">
      <dgm:prSet/>
      <dgm:spPr/>
      <dgm:t>
        <a:bodyPr/>
        <a:lstStyle/>
        <a:p>
          <a:endParaRPr lang="en-US"/>
        </a:p>
      </dgm:t>
    </dgm:pt>
    <dgm:pt modelId="{66DCFDAE-C5AD-D94E-BFDC-67F1FF165C3E}" type="pres">
      <dgm:prSet presAssocID="{18271973-E071-2344-8E59-73B0DC92B0ED}" presName="cycle" presStyleCnt="0">
        <dgm:presLayoutVars>
          <dgm:dir/>
          <dgm:resizeHandles val="exact"/>
        </dgm:presLayoutVars>
      </dgm:prSet>
      <dgm:spPr/>
    </dgm:pt>
    <dgm:pt modelId="{972A35E7-55E9-0843-8CB5-C0715C3C6F52}" type="pres">
      <dgm:prSet presAssocID="{3EBDA147-C5C9-2940-A881-59BBF0906389}" presName="node" presStyleLbl="node1" presStyleIdx="0" presStyleCnt="10">
        <dgm:presLayoutVars>
          <dgm:bulletEnabled val="1"/>
        </dgm:presLayoutVars>
      </dgm:prSet>
      <dgm:spPr/>
    </dgm:pt>
    <dgm:pt modelId="{C68686FF-F3B2-164C-9EBC-B5DFBCDD1200}" type="pres">
      <dgm:prSet presAssocID="{3EBDA147-C5C9-2940-A881-59BBF0906389}" presName="spNode" presStyleCnt="0"/>
      <dgm:spPr/>
    </dgm:pt>
    <dgm:pt modelId="{AC90A900-B45E-4748-8712-CE96425BC74C}" type="pres">
      <dgm:prSet presAssocID="{BBF227C8-151D-2544-8EC7-4CBEE43AE9EA}" presName="sibTrans" presStyleLbl="sibTrans1D1" presStyleIdx="0" presStyleCnt="10"/>
      <dgm:spPr/>
    </dgm:pt>
    <dgm:pt modelId="{3FEE7660-4881-F44F-9818-5386D23F3C06}" type="pres">
      <dgm:prSet presAssocID="{2B1D9126-F2DD-BE44-ABDF-D97645D99675}" presName="node" presStyleLbl="node1" presStyleIdx="1" presStyleCnt="10">
        <dgm:presLayoutVars>
          <dgm:bulletEnabled val="1"/>
        </dgm:presLayoutVars>
      </dgm:prSet>
      <dgm:spPr/>
    </dgm:pt>
    <dgm:pt modelId="{71C7B6A5-0D84-1A4B-A190-86A26A8DF054}" type="pres">
      <dgm:prSet presAssocID="{2B1D9126-F2DD-BE44-ABDF-D97645D99675}" presName="spNode" presStyleCnt="0"/>
      <dgm:spPr/>
    </dgm:pt>
    <dgm:pt modelId="{FD542659-6B7B-4F46-B3BE-F8F264B50D51}" type="pres">
      <dgm:prSet presAssocID="{3D72A0F8-534C-6440-A5BD-C26CBCC24155}" presName="sibTrans" presStyleLbl="sibTrans1D1" presStyleIdx="1" presStyleCnt="10"/>
      <dgm:spPr/>
    </dgm:pt>
    <dgm:pt modelId="{F576D609-3428-0C49-872B-0D8D56829489}" type="pres">
      <dgm:prSet presAssocID="{0C751377-367A-7D49-BE0C-BA5657AF9FB9}" presName="node" presStyleLbl="node1" presStyleIdx="2" presStyleCnt="10">
        <dgm:presLayoutVars>
          <dgm:bulletEnabled val="1"/>
        </dgm:presLayoutVars>
      </dgm:prSet>
      <dgm:spPr/>
    </dgm:pt>
    <dgm:pt modelId="{9E1E8585-5ED0-AE42-8DA0-7508DB760DB4}" type="pres">
      <dgm:prSet presAssocID="{0C751377-367A-7D49-BE0C-BA5657AF9FB9}" presName="spNode" presStyleCnt="0"/>
      <dgm:spPr/>
    </dgm:pt>
    <dgm:pt modelId="{6C534D2C-C4B4-AC4E-A47F-99A98E5A8B94}" type="pres">
      <dgm:prSet presAssocID="{038BAC38-51F6-CE4B-999A-11AF26D4A0B8}" presName="sibTrans" presStyleLbl="sibTrans1D1" presStyleIdx="2" presStyleCnt="10"/>
      <dgm:spPr/>
    </dgm:pt>
    <dgm:pt modelId="{DF796704-CE37-4349-989D-78F02D6C2476}" type="pres">
      <dgm:prSet presAssocID="{A383AA7A-EBB7-6640-B509-775272E9E1EC}" presName="node" presStyleLbl="node1" presStyleIdx="3" presStyleCnt="10">
        <dgm:presLayoutVars>
          <dgm:bulletEnabled val="1"/>
        </dgm:presLayoutVars>
      </dgm:prSet>
      <dgm:spPr/>
    </dgm:pt>
    <dgm:pt modelId="{4BAE2ED1-4781-2B48-9686-FD6F1FD4299D}" type="pres">
      <dgm:prSet presAssocID="{A383AA7A-EBB7-6640-B509-775272E9E1EC}" presName="spNode" presStyleCnt="0"/>
      <dgm:spPr/>
    </dgm:pt>
    <dgm:pt modelId="{D1B5E3A7-53CB-9140-BB9D-A50E4B3B361F}" type="pres">
      <dgm:prSet presAssocID="{C2FE0BD3-0DF5-814B-9E57-2A412467C23E}" presName="sibTrans" presStyleLbl="sibTrans1D1" presStyleIdx="3" presStyleCnt="10"/>
      <dgm:spPr/>
    </dgm:pt>
    <dgm:pt modelId="{6176A95A-3A4E-CE45-B27A-018E32F3A0D2}" type="pres">
      <dgm:prSet presAssocID="{E7B46345-CFC6-B940-ACBB-5289A09F2260}" presName="node" presStyleLbl="node1" presStyleIdx="4" presStyleCnt="10">
        <dgm:presLayoutVars>
          <dgm:bulletEnabled val="1"/>
        </dgm:presLayoutVars>
      </dgm:prSet>
      <dgm:spPr/>
    </dgm:pt>
    <dgm:pt modelId="{543E5288-D5DD-884B-B3BC-FB7A2D691AD4}" type="pres">
      <dgm:prSet presAssocID="{E7B46345-CFC6-B940-ACBB-5289A09F2260}" presName="spNode" presStyleCnt="0"/>
      <dgm:spPr/>
    </dgm:pt>
    <dgm:pt modelId="{5299D8D4-6F35-BB49-AD38-D21A584CF27A}" type="pres">
      <dgm:prSet presAssocID="{7A966608-0E90-2C4E-91E6-22BB4CAAC2E9}" presName="sibTrans" presStyleLbl="sibTrans1D1" presStyleIdx="4" presStyleCnt="10"/>
      <dgm:spPr/>
    </dgm:pt>
    <dgm:pt modelId="{422A2EA2-7B99-F84E-87FD-51E0EC187720}" type="pres">
      <dgm:prSet presAssocID="{C642677B-F33A-9449-8C48-EE60615ECDD6}" presName="node" presStyleLbl="node1" presStyleIdx="5" presStyleCnt="10">
        <dgm:presLayoutVars>
          <dgm:bulletEnabled val="1"/>
        </dgm:presLayoutVars>
      </dgm:prSet>
      <dgm:spPr/>
    </dgm:pt>
    <dgm:pt modelId="{78B1C00C-C9B7-694D-B21F-E41435EE45DA}" type="pres">
      <dgm:prSet presAssocID="{C642677B-F33A-9449-8C48-EE60615ECDD6}" presName="spNode" presStyleCnt="0"/>
      <dgm:spPr/>
    </dgm:pt>
    <dgm:pt modelId="{3843318D-4977-F742-9918-621B5F264942}" type="pres">
      <dgm:prSet presAssocID="{B80B3AAA-D88D-004B-9847-D3389EA9763A}" presName="sibTrans" presStyleLbl="sibTrans1D1" presStyleIdx="5" presStyleCnt="10"/>
      <dgm:spPr/>
    </dgm:pt>
    <dgm:pt modelId="{F3CFE58F-FF23-1B4F-98C2-781144BC44CC}" type="pres">
      <dgm:prSet presAssocID="{85D8A2C3-6FC7-874B-BCCD-E58A566958A8}" presName="node" presStyleLbl="node1" presStyleIdx="6" presStyleCnt="10">
        <dgm:presLayoutVars>
          <dgm:bulletEnabled val="1"/>
        </dgm:presLayoutVars>
      </dgm:prSet>
      <dgm:spPr/>
    </dgm:pt>
    <dgm:pt modelId="{A357E4EA-4775-A747-B6C3-A81F596AFEA1}" type="pres">
      <dgm:prSet presAssocID="{85D8A2C3-6FC7-874B-BCCD-E58A566958A8}" presName="spNode" presStyleCnt="0"/>
      <dgm:spPr/>
    </dgm:pt>
    <dgm:pt modelId="{3844B57F-0EA3-064E-859B-A58B0EC42765}" type="pres">
      <dgm:prSet presAssocID="{E2083CDD-D6CA-C040-A918-83FAB8371D69}" presName="sibTrans" presStyleLbl="sibTrans1D1" presStyleIdx="6" presStyleCnt="10"/>
      <dgm:spPr/>
    </dgm:pt>
    <dgm:pt modelId="{D5D20703-DFE8-0042-81E2-C7671E39DC78}" type="pres">
      <dgm:prSet presAssocID="{447F304C-7380-624B-835E-C305C3B88734}" presName="node" presStyleLbl="node1" presStyleIdx="7" presStyleCnt="10">
        <dgm:presLayoutVars>
          <dgm:bulletEnabled val="1"/>
        </dgm:presLayoutVars>
      </dgm:prSet>
      <dgm:spPr/>
    </dgm:pt>
    <dgm:pt modelId="{B8DB8B05-EE59-C740-B371-8336F8A88DE8}" type="pres">
      <dgm:prSet presAssocID="{447F304C-7380-624B-835E-C305C3B88734}" presName="spNode" presStyleCnt="0"/>
      <dgm:spPr/>
    </dgm:pt>
    <dgm:pt modelId="{7304F907-24EE-6943-98D4-0859C27CE279}" type="pres">
      <dgm:prSet presAssocID="{E7896789-328C-EF46-A08B-7DCC6321ADE4}" presName="sibTrans" presStyleLbl="sibTrans1D1" presStyleIdx="7" presStyleCnt="10"/>
      <dgm:spPr/>
    </dgm:pt>
    <dgm:pt modelId="{79235C2A-4E81-A24B-BD81-011C9D2FAE6F}" type="pres">
      <dgm:prSet presAssocID="{162D2B85-D4BA-4A46-BFA6-3D5E369EBDA7}" presName="node" presStyleLbl="node1" presStyleIdx="8" presStyleCnt="10">
        <dgm:presLayoutVars>
          <dgm:bulletEnabled val="1"/>
        </dgm:presLayoutVars>
      </dgm:prSet>
      <dgm:spPr/>
    </dgm:pt>
    <dgm:pt modelId="{5F22471D-61BE-6F46-9609-F82F5EF0D4E7}" type="pres">
      <dgm:prSet presAssocID="{162D2B85-D4BA-4A46-BFA6-3D5E369EBDA7}" presName="spNode" presStyleCnt="0"/>
      <dgm:spPr/>
    </dgm:pt>
    <dgm:pt modelId="{3CFF3D82-2DA4-EE44-B8A4-BD5920F65BCB}" type="pres">
      <dgm:prSet presAssocID="{664CF9C6-8EA9-B042-ABC9-B069B4D00B71}" presName="sibTrans" presStyleLbl="sibTrans1D1" presStyleIdx="8" presStyleCnt="10"/>
      <dgm:spPr/>
    </dgm:pt>
    <dgm:pt modelId="{5F8B72EF-AFBE-6D48-9225-7E090EDFA969}" type="pres">
      <dgm:prSet presAssocID="{E592279A-C166-564C-92AF-D4BC2043F809}" presName="node" presStyleLbl="node1" presStyleIdx="9" presStyleCnt="10">
        <dgm:presLayoutVars>
          <dgm:bulletEnabled val="1"/>
        </dgm:presLayoutVars>
      </dgm:prSet>
      <dgm:spPr/>
    </dgm:pt>
    <dgm:pt modelId="{877A1453-194B-0F4D-8AF9-C14E93E13B04}" type="pres">
      <dgm:prSet presAssocID="{E592279A-C166-564C-92AF-D4BC2043F809}" presName="spNode" presStyleCnt="0"/>
      <dgm:spPr/>
    </dgm:pt>
    <dgm:pt modelId="{19A632D8-A515-6347-8E71-A4D91DD18CB1}" type="pres">
      <dgm:prSet presAssocID="{1A37BFB9-5D8B-094F-960B-78A9FDD99676}" presName="sibTrans" presStyleLbl="sibTrans1D1" presStyleIdx="9" presStyleCnt="10"/>
      <dgm:spPr/>
    </dgm:pt>
  </dgm:ptLst>
  <dgm:cxnLst>
    <dgm:cxn modelId="{77FA6BE9-3D09-4447-B3A2-24C1264D717A}" type="presOf" srcId="{3EBDA147-C5C9-2940-A881-59BBF0906389}" destId="{972A35E7-55E9-0843-8CB5-C0715C3C6F52}" srcOrd="0" destOrd="0" presId="urn:microsoft.com/office/officeart/2005/8/layout/cycle6"/>
    <dgm:cxn modelId="{C485DE81-16F9-604E-8A42-F02FBF8ED05B}" type="presOf" srcId="{BBF227C8-151D-2544-8EC7-4CBEE43AE9EA}" destId="{AC90A900-B45E-4748-8712-CE96425BC74C}" srcOrd="0" destOrd="0" presId="urn:microsoft.com/office/officeart/2005/8/layout/cycle6"/>
    <dgm:cxn modelId="{42BD7D53-0CB7-4440-AF3C-3E0B73FE8081}" type="presOf" srcId="{2B1D9126-F2DD-BE44-ABDF-D97645D99675}" destId="{3FEE7660-4881-F44F-9818-5386D23F3C06}" srcOrd="0" destOrd="0" presId="urn:microsoft.com/office/officeart/2005/8/layout/cycle6"/>
    <dgm:cxn modelId="{9637BDE4-AA79-DD4B-8203-D72CCA4DDF81}" type="presOf" srcId="{C2FE0BD3-0DF5-814B-9E57-2A412467C23E}" destId="{D1B5E3A7-53CB-9140-BB9D-A50E4B3B361F}" srcOrd="0" destOrd="0" presId="urn:microsoft.com/office/officeart/2005/8/layout/cycle6"/>
    <dgm:cxn modelId="{651D791D-8FF7-B844-BD8D-5282B1F02F69}" srcId="{18271973-E071-2344-8E59-73B0DC92B0ED}" destId="{85D8A2C3-6FC7-874B-BCCD-E58A566958A8}" srcOrd="6" destOrd="0" parTransId="{EECEBB1A-EBA9-0346-8CE9-E44C52D989A8}" sibTransId="{E2083CDD-D6CA-C040-A918-83FAB8371D69}"/>
    <dgm:cxn modelId="{D9A29349-74F1-154C-A8A9-FCD8D319AFA1}" type="presOf" srcId="{B80B3AAA-D88D-004B-9847-D3389EA9763A}" destId="{3843318D-4977-F742-9918-621B5F264942}" srcOrd="0" destOrd="0" presId="urn:microsoft.com/office/officeart/2005/8/layout/cycle6"/>
    <dgm:cxn modelId="{DEE7DC4E-5E62-B343-8BE2-1970017D9AD4}" type="presOf" srcId="{18271973-E071-2344-8E59-73B0DC92B0ED}" destId="{66DCFDAE-C5AD-D94E-BFDC-67F1FF165C3E}" srcOrd="0" destOrd="0" presId="urn:microsoft.com/office/officeart/2005/8/layout/cycle6"/>
    <dgm:cxn modelId="{1837365C-4238-E94F-A420-DD8126E77D43}" type="presOf" srcId="{A383AA7A-EBB7-6640-B509-775272E9E1EC}" destId="{DF796704-CE37-4349-989D-78F02D6C2476}" srcOrd="0" destOrd="0" presId="urn:microsoft.com/office/officeart/2005/8/layout/cycle6"/>
    <dgm:cxn modelId="{6594021C-A99A-9542-8154-C864164CB33B}" type="presOf" srcId="{3D72A0F8-534C-6440-A5BD-C26CBCC24155}" destId="{FD542659-6B7B-4F46-B3BE-F8F264B50D51}" srcOrd="0" destOrd="0" presId="urn:microsoft.com/office/officeart/2005/8/layout/cycle6"/>
    <dgm:cxn modelId="{35A3BD6A-BFE3-CF40-9AB3-9DE84A80B845}" srcId="{18271973-E071-2344-8E59-73B0DC92B0ED}" destId="{E7B46345-CFC6-B940-ACBB-5289A09F2260}" srcOrd="4" destOrd="0" parTransId="{17AA0387-C329-4B4F-B0D6-FFAF376895D8}" sibTransId="{7A966608-0E90-2C4E-91E6-22BB4CAAC2E9}"/>
    <dgm:cxn modelId="{B082CC1A-72F5-7443-AF99-70FC5467D0B5}" srcId="{18271973-E071-2344-8E59-73B0DC92B0ED}" destId="{162D2B85-D4BA-4A46-BFA6-3D5E369EBDA7}" srcOrd="8" destOrd="0" parTransId="{16219EB2-9E86-5A4B-ADCD-1444FAD5152C}" sibTransId="{664CF9C6-8EA9-B042-ABC9-B069B4D00B71}"/>
    <dgm:cxn modelId="{1B044E01-C047-A241-9062-3603A53163A0}" srcId="{18271973-E071-2344-8E59-73B0DC92B0ED}" destId="{C642677B-F33A-9449-8C48-EE60615ECDD6}" srcOrd="5" destOrd="0" parTransId="{542E4FD0-DDA8-484E-9D90-37E87BAAB42C}" sibTransId="{B80B3AAA-D88D-004B-9847-D3389EA9763A}"/>
    <dgm:cxn modelId="{C3EE6CB4-F35A-4540-B86A-E4AF2A5AAB75}" srcId="{18271973-E071-2344-8E59-73B0DC92B0ED}" destId="{2B1D9126-F2DD-BE44-ABDF-D97645D99675}" srcOrd="1" destOrd="0" parTransId="{352C07E5-70F2-9B42-A69E-5ADA9B183C33}" sibTransId="{3D72A0F8-534C-6440-A5BD-C26CBCC24155}"/>
    <dgm:cxn modelId="{32163AD2-2090-624D-A5A6-BF8D1D8AB150}" type="presOf" srcId="{0C751377-367A-7D49-BE0C-BA5657AF9FB9}" destId="{F576D609-3428-0C49-872B-0D8D56829489}" srcOrd="0" destOrd="0" presId="urn:microsoft.com/office/officeart/2005/8/layout/cycle6"/>
    <dgm:cxn modelId="{2C6BBE27-C7A9-CA4A-8257-7982B50F91F2}" type="presOf" srcId="{E7B46345-CFC6-B940-ACBB-5289A09F2260}" destId="{6176A95A-3A4E-CE45-B27A-018E32F3A0D2}" srcOrd="0" destOrd="0" presId="urn:microsoft.com/office/officeart/2005/8/layout/cycle6"/>
    <dgm:cxn modelId="{426F730F-D3F2-5146-9B04-4666226DE188}" type="presOf" srcId="{664CF9C6-8EA9-B042-ABC9-B069B4D00B71}" destId="{3CFF3D82-2DA4-EE44-B8A4-BD5920F65BCB}" srcOrd="0" destOrd="0" presId="urn:microsoft.com/office/officeart/2005/8/layout/cycle6"/>
    <dgm:cxn modelId="{A676AB2A-AB5F-AD46-8D06-077887066E02}" srcId="{18271973-E071-2344-8E59-73B0DC92B0ED}" destId="{0C751377-367A-7D49-BE0C-BA5657AF9FB9}" srcOrd="2" destOrd="0" parTransId="{62DCCC08-CBAC-F64F-8559-8DA5AC55B7B7}" sibTransId="{038BAC38-51F6-CE4B-999A-11AF26D4A0B8}"/>
    <dgm:cxn modelId="{0CFD4E3B-C3B3-DB40-850F-D5E1CEADAD17}" type="presOf" srcId="{038BAC38-51F6-CE4B-999A-11AF26D4A0B8}" destId="{6C534D2C-C4B4-AC4E-A47F-99A98E5A8B94}" srcOrd="0" destOrd="0" presId="urn:microsoft.com/office/officeart/2005/8/layout/cycle6"/>
    <dgm:cxn modelId="{FD93432A-9ADC-E84E-9E6B-267015694FA9}" srcId="{18271973-E071-2344-8E59-73B0DC92B0ED}" destId="{A383AA7A-EBB7-6640-B509-775272E9E1EC}" srcOrd="3" destOrd="0" parTransId="{1D347E9B-663B-EA47-929C-23157DF19A6A}" sibTransId="{C2FE0BD3-0DF5-814B-9E57-2A412467C23E}"/>
    <dgm:cxn modelId="{FF70FDF4-9DF7-F44D-8CA8-154098F6A565}" type="presOf" srcId="{7A966608-0E90-2C4E-91E6-22BB4CAAC2E9}" destId="{5299D8D4-6F35-BB49-AD38-D21A584CF27A}" srcOrd="0" destOrd="0" presId="urn:microsoft.com/office/officeart/2005/8/layout/cycle6"/>
    <dgm:cxn modelId="{9D9C8841-C91B-ED4D-90A3-2145E2CD1CB1}" srcId="{18271973-E071-2344-8E59-73B0DC92B0ED}" destId="{447F304C-7380-624B-835E-C305C3B88734}" srcOrd="7" destOrd="0" parTransId="{033852D9-46CA-7A4A-8006-389BAAE7B0CD}" sibTransId="{E7896789-328C-EF46-A08B-7DCC6321ADE4}"/>
    <dgm:cxn modelId="{55267009-2232-C34D-BD83-5041380C682B}" type="presOf" srcId="{1A37BFB9-5D8B-094F-960B-78A9FDD99676}" destId="{19A632D8-A515-6347-8E71-A4D91DD18CB1}" srcOrd="0" destOrd="0" presId="urn:microsoft.com/office/officeart/2005/8/layout/cycle6"/>
    <dgm:cxn modelId="{7797E6C5-5179-0345-B2F3-29EAC2BE716A}" type="presOf" srcId="{E592279A-C166-564C-92AF-D4BC2043F809}" destId="{5F8B72EF-AFBE-6D48-9225-7E090EDFA969}" srcOrd="0" destOrd="0" presId="urn:microsoft.com/office/officeart/2005/8/layout/cycle6"/>
    <dgm:cxn modelId="{AC9F5AEE-289F-734C-92C0-60142F73E406}" type="presOf" srcId="{C642677B-F33A-9449-8C48-EE60615ECDD6}" destId="{422A2EA2-7B99-F84E-87FD-51E0EC187720}" srcOrd="0" destOrd="0" presId="urn:microsoft.com/office/officeart/2005/8/layout/cycle6"/>
    <dgm:cxn modelId="{9A88DF00-372C-444F-8BC9-5D4D85324FBE}" type="presOf" srcId="{E2083CDD-D6CA-C040-A918-83FAB8371D69}" destId="{3844B57F-0EA3-064E-859B-A58B0EC42765}" srcOrd="0" destOrd="0" presId="urn:microsoft.com/office/officeart/2005/8/layout/cycle6"/>
    <dgm:cxn modelId="{5AAA451C-4D25-6842-9FD8-3441762D26EF}" type="presOf" srcId="{447F304C-7380-624B-835E-C305C3B88734}" destId="{D5D20703-DFE8-0042-81E2-C7671E39DC78}" srcOrd="0" destOrd="0" presId="urn:microsoft.com/office/officeart/2005/8/layout/cycle6"/>
    <dgm:cxn modelId="{604DCB10-9A2E-0441-8D07-CD9C517AF7C0}" type="presOf" srcId="{E7896789-328C-EF46-A08B-7DCC6321ADE4}" destId="{7304F907-24EE-6943-98D4-0859C27CE279}" srcOrd="0" destOrd="0" presId="urn:microsoft.com/office/officeart/2005/8/layout/cycle6"/>
    <dgm:cxn modelId="{CBA4389C-1D78-C94C-930B-9A113F5CBF2D}" srcId="{18271973-E071-2344-8E59-73B0DC92B0ED}" destId="{3EBDA147-C5C9-2940-A881-59BBF0906389}" srcOrd="0" destOrd="0" parTransId="{F59AF014-4442-204D-8C3D-608A06678F53}" sibTransId="{BBF227C8-151D-2544-8EC7-4CBEE43AE9EA}"/>
    <dgm:cxn modelId="{E76CEE06-5FE7-F24F-8E60-243893F71E77}" type="presOf" srcId="{85D8A2C3-6FC7-874B-BCCD-E58A566958A8}" destId="{F3CFE58F-FF23-1B4F-98C2-781144BC44CC}" srcOrd="0" destOrd="0" presId="urn:microsoft.com/office/officeart/2005/8/layout/cycle6"/>
    <dgm:cxn modelId="{DAF3DCB1-B2CC-144F-BBD1-F3FBB8D43507}" type="presOf" srcId="{162D2B85-D4BA-4A46-BFA6-3D5E369EBDA7}" destId="{79235C2A-4E81-A24B-BD81-011C9D2FAE6F}" srcOrd="0" destOrd="0" presId="urn:microsoft.com/office/officeart/2005/8/layout/cycle6"/>
    <dgm:cxn modelId="{AEF59432-06B0-C143-9366-B68E5FA3F188}" srcId="{18271973-E071-2344-8E59-73B0DC92B0ED}" destId="{E592279A-C166-564C-92AF-D4BC2043F809}" srcOrd="9" destOrd="0" parTransId="{21A8A4C1-0C11-334F-ABB0-E6B6F26EFFF0}" sibTransId="{1A37BFB9-5D8B-094F-960B-78A9FDD99676}"/>
    <dgm:cxn modelId="{D434F1B1-2510-E242-A198-C4EE22995DE5}" type="presParOf" srcId="{66DCFDAE-C5AD-D94E-BFDC-67F1FF165C3E}" destId="{972A35E7-55E9-0843-8CB5-C0715C3C6F52}" srcOrd="0" destOrd="0" presId="urn:microsoft.com/office/officeart/2005/8/layout/cycle6"/>
    <dgm:cxn modelId="{9032D360-B6F9-A54E-B989-AAD0597E015A}" type="presParOf" srcId="{66DCFDAE-C5AD-D94E-BFDC-67F1FF165C3E}" destId="{C68686FF-F3B2-164C-9EBC-B5DFBCDD1200}" srcOrd="1" destOrd="0" presId="urn:microsoft.com/office/officeart/2005/8/layout/cycle6"/>
    <dgm:cxn modelId="{B5389C4F-EB1D-4640-89C9-625B7A4EC72B}" type="presParOf" srcId="{66DCFDAE-C5AD-D94E-BFDC-67F1FF165C3E}" destId="{AC90A900-B45E-4748-8712-CE96425BC74C}" srcOrd="2" destOrd="0" presId="urn:microsoft.com/office/officeart/2005/8/layout/cycle6"/>
    <dgm:cxn modelId="{B60A5DEE-EB4E-BC42-893F-F770A0CA96D7}" type="presParOf" srcId="{66DCFDAE-C5AD-D94E-BFDC-67F1FF165C3E}" destId="{3FEE7660-4881-F44F-9818-5386D23F3C06}" srcOrd="3" destOrd="0" presId="urn:microsoft.com/office/officeart/2005/8/layout/cycle6"/>
    <dgm:cxn modelId="{6C7D29A5-21EA-1C43-802E-999F4E98E6FE}" type="presParOf" srcId="{66DCFDAE-C5AD-D94E-BFDC-67F1FF165C3E}" destId="{71C7B6A5-0D84-1A4B-A190-86A26A8DF054}" srcOrd="4" destOrd="0" presId="urn:microsoft.com/office/officeart/2005/8/layout/cycle6"/>
    <dgm:cxn modelId="{C14EE834-B8B3-BC40-B0AB-FBAA769A59ED}" type="presParOf" srcId="{66DCFDAE-C5AD-D94E-BFDC-67F1FF165C3E}" destId="{FD542659-6B7B-4F46-B3BE-F8F264B50D51}" srcOrd="5" destOrd="0" presId="urn:microsoft.com/office/officeart/2005/8/layout/cycle6"/>
    <dgm:cxn modelId="{3576CFC0-7600-3240-A2CE-B21C7A20A846}" type="presParOf" srcId="{66DCFDAE-C5AD-D94E-BFDC-67F1FF165C3E}" destId="{F576D609-3428-0C49-872B-0D8D56829489}" srcOrd="6" destOrd="0" presId="urn:microsoft.com/office/officeart/2005/8/layout/cycle6"/>
    <dgm:cxn modelId="{53B68C32-848F-1F44-87DF-B15B16D04F48}" type="presParOf" srcId="{66DCFDAE-C5AD-D94E-BFDC-67F1FF165C3E}" destId="{9E1E8585-5ED0-AE42-8DA0-7508DB760DB4}" srcOrd="7" destOrd="0" presId="urn:microsoft.com/office/officeart/2005/8/layout/cycle6"/>
    <dgm:cxn modelId="{D14B9CE8-960B-8843-A72D-536C9092DD49}" type="presParOf" srcId="{66DCFDAE-C5AD-D94E-BFDC-67F1FF165C3E}" destId="{6C534D2C-C4B4-AC4E-A47F-99A98E5A8B94}" srcOrd="8" destOrd="0" presId="urn:microsoft.com/office/officeart/2005/8/layout/cycle6"/>
    <dgm:cxn modelId="{8FD6BD18-70EA-764D-9D7D-0B45E7C4265F}" type="presParOf" srcId="{66DCFDAE-C5AD-D94E-BFDC-67F1FF165C3E}" destId="{DF796704-CE37-4349-989D-78F02D6C2476}" srcOrd="9" destOrd="0" presId="urn:microsoft.com/office/officeart/2005/8/layout/cycle6"/>
    <dgm:cxn modelId="{9796E395-ADB2-B44E-8CD2-452B06D97F37}" type="presParOf" srcId="{66DCFDAE-C5AD-D94E-BFDC-67F1FF165C3E}" destId="{4BAE2ED1-4781-2B48-9686-FD6F1FD4299D}" srcOrd="10" destOrd="0" presId="urn:microsoft.com/office/officeart/2005/8/layout/cycle6"/>
    <dgm:cxn modelId="{B52C00C1-0C94-7443-BD90-233532634CC5}" type="presParOf" srcId="{66DCFDAE-C5AD-D94E-BFDC-67F1FF165C3E}" destId="{D1B5E3A7-53CB-9140-BB9D-A50E4B3B361F}" srcOrd="11" destOrd="0" presId="urn:microsoft.com/office/officeart/2005/8/layout/cycle6"/>
    <dgm:cxn modelId="{9348168B-169C-A04F-8419-96F9927F3881}" type="presParOf" srcId="{66DCFDAE-C5AD-D94E-BFDC-67F1FF165C3E}" destId="{6176A95A-3A4E-CE45-B27A-018E32F3A0D2}" srcOrd="12" destOrd="0" presId="urn:microsoft.com/office/officeart/2005/8/layout/cycle6"/>
    <dgm:cxn modelId="{FC54DAAA-5835-734A-A0EC-3DB7EE2AAA2E}" type="presParOf" srcId="{66DCFDAE-C5AD-D94E-BFDC-67F1FF165C3E}" destId="{543E5288-D5DD-884B-B3BC-FB7A2D691AD4}" srcOrd="13" destOrd="0" presId="urn:microsoft.com/office/officeart/2005/8/layout/cycle6"/>
    <dgm:cxn modelId="{25140F4C-D276-B54A-BDCC-CBACCDBA6A66}" type="presParOf" srcId="{66DCFDAE-C5AD-D94E-BFDC-67F1FF165C3E}" destId="{5299D8D4-6F35-BB49-AD38-D21A584CF27A}" srcOrd="14" destOrd="0" presId="urn:microsoft.com/office/officeart/2005/8/layout/cycle6"/>
    <dgm:cxn modelId="{1CFBDAD1-B4CA-C444-B20F-F4C7B80322B5}" type="presParOf" srcId="{66DCFDAE-C5AD-D94E-BFDC-67F1FF165C3E}" destId="{422A2EA2-7B99-F84E-87FD-51E0EC187720}" srcOrd="15" destOrd="0" presId="urn:microsoft.com/office/officeart/2005/8/layout/cycle6"/>
    <dgm:cxn modelId="{0F60F524-5846-0E48-8D69-A045A52E1E85}" type="presParOf" srcId="{66DCFDAE-C5AD-D94E-BFDC-67F1FF165C3E}" destId="{78B1C00C-C9B7-694D-B21F-E41435EE45DA}" srcOrd="16" destOrd="0" presId="urn:microsoft.com/office/officeart/2005/8/layout/cycle6"/>
    <dgm:cxn modelId="{D2437AC3-663E-594A-8483-0A9887410B72}" type="presParOf" srcId="{66DCFDAE-C5AD-D94E-BFDC-67F1FF165C3E}" destId="{3843318D-4977-F742-9918-621B5F264942}" srcOrd="17" destOrd="0" presId="urn:microsoft.com/office/officeart/2005/8/layout/cycle6"/>
    <dgm:cxn modelId="{2D102870-BDC7-654A-B64F-9C925EA22A24}" type="presParOf" srcId="{66DCFDAE-C5AD-D94E-BFDC-67F1FF165C3E}" destId="{F3CFE58F-FF23-1B4F-98C2-781144BC44CC}" srcOrd="18" destOrd="0" presId="urn:microsoft.com/office/officeart/2005/8/layout/cycle6"/>
    <dgm:cxn modelId="{8F7D1888-2E8D-494A-A11D-A47D147E71ED}" type="presParOf" srcId="{66DCFDAE-C5AD-D94E-BFDC-67F1FF165C3E}" destId="{A357E4EA-4775-A747-B6C3-A81F596AFEA1}" srcOrd="19" destOrd="0" presId="urn:microsoft.com/office/officeart/2005/8/layout/cycle6"/>
    <dgm:cxn modelId="{B555F1F5-3FFF-6442-8E6D-EEB62A404074}" type="presParOf" srcId="{66DCFDAE-C5AD-D94E-BFDC-67F1FF165C3E}" destId="{3844B57F-0EA3-064E-859B-A58B0EC42765}" srcOrd="20" destOrd="0" presId="urn:microsoft.com/office/officeart/2005/8/layout/cycle6"/>
    <dgm:cxn modelId="{0E375F1C-9841-C047-A75E-DBA507B8E610}" type="presParOf" srcId="{66DCFDAE-C5AD-D94E-BFDC-67F1FF165C3E}" destId="{D5D20703-DFE8-0042-81E2-C7671E39DC78}" srcOrd="21" destOrd="0" presId="urn:microsoft.com/office/officeart/2005/8/layout/cycle6"/>
    <dgm:cxn modelId="{3ED02A21-2297-A54F-B675-53DAABB0946E}" type="presParOf" srcId="{66DCFDAE-C5AD-D94E-BFDC-67F1FF165C3E}" destId="{B8DB8B05-EE59-C740-B371-8336F8A88DE8}" srcOrd="22" destOrd="0" presId="urn:microsoft.com/office/officeart/2005/8/layout/cycle6"/>
    <dgm:cxn modelId="{2949732E-BCA1-CC48-8315-2F4DE2A1325D}" type="presParOf" srcId="{66DCFDAE-C5AD-D94E-BFDC-67F1FF165C3E}" destId="{7304F907-24EE-6943-98D4-0859C27CE279}" srcOrd="23" destOrd="0" presId="urn:microsoft.com/office/officeart/2005/8/layout/cycle6"/>
    <dgm:cxn modelId="{8E6D5B6B-0BBC-7D42-B84E-39595AE73551}" type="presParOf" srcId="{66DCFDAE-C5AD-D94E-BFDC-67F1FF165C3E}" destId="{79235C2A-4E81-A24B-BD81-011C9D2FAE6F}" srcOrd="24" destOrd="0" presId="urn:microsoft.com/office/officeart/2005/8/layout/cycle6"/>
    <dgm:cxn modelId="{080EDB93-A888-214E-99AC-BA21D9AA32A1}" type="presParOf" srcId="{66DCFDAE-C5AD-D94E-BFDC-67F1FF165C3E}" destId="{5F22471D-61BE-6F46-9609-F82F5EF0D4E7}" srcOrd="25" destOrd="0" presId="urn:microsoft.com/office/officeart/2005/8/layout/cycle6"/>
    <dgm:cxn modelId="{D7A90631-93AE-C745-B6D8-81E749DBE83A}" type="presParOf" srcId="{66DCFDAE-C5AD-D94E-BFDC-67F1FF165C3E}" destId="{3CFF3D82-2DA4-EE44-B8A4-BD5920F65BCB}" srcOrd="26" destOrd="0" presId="urn:microsoft.com/office/officeart/2005/8/layout/cycle6"/>
    <dgm:cxn modelId="{DED81AFB-79D3-3541-BBE7-82FA9083CB66}" type="presParOf" srcId="{66DCFDAE-C5AD-D94E-BFDC-67F1FF165C3E}" destId="{5F8B72EF-AFBE-6D48-9225-7E090EDFA969}" srcOrd="27" destOrd="0" presId="urn:microsoft.com/office/officeart/2005/8/layout/cycle6"/>
    <dgm:cxn modelId="{D5CCECF3-1EEE-2A4D-B727-2621A657A12C}" type="presParOf" srcId="{66DCFDAE-C5AD-D94E-BFDC-67F1FF165C3E}" destId="{877A1453-194B-0F4D-8AF9-C14E93E13B04}" srcOrd="28" destOrd="0" presId="urn:microsoft.com/office/officeart/2005/8/layout/cycle6"/>
    <dgm:cxn modelId="{111CA939-5B0F-2546-BD3F-E91D4FB75053}" type="presParOf" srcId="{66DCFDAE-C5AD-D94E-BFDC-67F1FF165C3E}" destId="{19A632D8-A515-6347-8E71-A4D91DD18CB1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271973-E071-2344-8E59-73B0DC92B0ED}" type="doc">
      <dgm:prSet loTypeId="urn:microsoft.com/office/officeart/2005/8/layout/cycle6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BDA147-C5C9-2940-A881-59BBF090638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59AF014-4442-204D-8C3D-608A06678F53}" type="parTrans" cxnId="{CBA4389C-1D78-C94C-930B-9A113F5CBF2D}">
      <dgm:prSet/>
      <dgm:spPr/>
      <dgm:t>
        <a:bodyPr/>
        <a:lstStyle/>
        <a:p>
          <a:endParaRPr lang="en-US"/>
        </a:p>
      </dgm:t>
    </dgm:pt>
    <dgm:pt modelId="{BBF227C8-151D-2544-8EC7-4CBEE43AE9EA}" type="sibTrans" cxnId="{CBA4389C-1D78-C94C-930B-9A113F5CBF2D}">
      <dgm:prSet/>
      <dgm:spPr/>
      <dgm:t>
        <a:bodyPr/>
        <a:lstStyle/>
        <a:p>
          <a:endParaRPr lang="en-US"/>
        </a:p>
      </dgm:t>
    </dgm:pt>
    <dgm:pt modelId="{2B1D9126-F2DD-BE44-ABDF-D97645D99675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352C07E5-70F2-9B42-A69E-5ADA9B183C33}" type="parTrans" cxnId="{C3EE6CB4-F35A-4540-B86A-E4AF2A5AAB75}">
      <dgm:prSet/>
      <dgm:spPr/>
      <dgm:t>
        <a:bodyPr/>
        <a:lstStyle/>
        <a:p>
          <a:endParaRPr lang="en-US"/>
        </a:p>
      </dgm:t>
    </dgm:pt>
    <dgm:pt modelId="{3D72A0F8-534C-6440-A5BD-C26CBCC24155}" type="sibTrans" cxnId="{C3EE6CB4-F35A-4540-B86A-E4AF2A5AAB75}">
      <dgm:prSet/>
      <dgm:spPr/>
      <dgm:t>
        <a:bodyPr/>
        <a:lstStyle/>
        <a:p>
          <a:endParaRPr lang="en-US"/>
        </a:p>
      </dgm:t>
    </dgm:pt>
    <dgm:pt modelId="{0C751377-367A-7D49-BE0C-BA5657AF9FB9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62DCCC08-CBAC-F64F-8559-8DA5AC55B7B7}" type="parTrans" cxnId="{A676AB2A-AB5F-AD46-8D06-077887066E02}">
      <dgm:prSet/>
      <dgm:spPr/>
      <dgm:t>
        <a:bodyPr/>
        <a:lstStyle/>
        <a:p>
          <a:endParaRPr lang="en-US"/>
        </a:p>
      </dgm:t>
    </dgm:pt>
    <dgm:pt modelId="{038BAC38-51F6-CE4B-999A-11AF26D4A0B8}" type="sibTrans" cxnId="{A676AB2A-AB5F-AD46-8D06-077887066E02}">
      <dgm:prSet/>
      <dgm:spPr/>
      <dgm:t>
        <a:bodyPr/>
        <a:lstStyle/>
        <a:p>
          <a:endParaRPr lang="en-US"/>
        </a:p>
      </dgm:t>
    </dgm:pt>
    <dgm:pt modelId="{A383AA7A-EBB7-6640-B509-775272E9E1EC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D347E9B-663B-EA47-929C-23157DF19A6A}" type="parTrans" cxnId="{FD93432A-9ADC-E84E-9E6B-267015694FA9}">
      <dgm:prSet/>
      <dgm:spPr/>
      <dgm:t>
        <a:bodyPr/>
        <a:lstStyle/>
        <a:p>
          <a:endParaRPr lang="en-US"/>
        </a:p>
      </dgm:t>
    </dgm:pt>
    <dgm:pt modelId="{C2FE0BD3-0DF5-814B-9E57-2A412467C23E}" type="sibTrans" cxnId="{FD93432A-9ADC-E84E-9E6B-267015694FA9}">
      <dgm:prSet/>
      <dgm:spPr/>
      <dgm:t>
        <a:bodyPr/>
        <a:lstStyle/>
        <a:p>
          <a:endParaRPr lang="en-US"/>
        </a:p>
      </dgm:t>
    </dgm:pt>
    <dgm:pt modelId="{E7B46345-CFC6-B940-ACBB-5289A09F2260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17AA0387-C329-4B4F-B0D6-FFAF376895D8}" type="parTrans" cxnId="{35A3BD6A-BFE3-CF40-9AB3-9DE84A80B845}">
      <dgm:prSet/>
      <dgm:spPr/>
      <dgm:t>
        <a:bodyPr/>
        <a:lstStyle/>
        <a:p>
          <a:endParaRPr lang="en-US"/>
        </a:p>
      </dgm:t>
    </dgm:pt>
    <dgm:pt modelId="{7A966608-0E90-2C4E-91E6-22BB4CAAC2E9}" type="sibTrans" cxnId="{35A3BD6A-BFE3-CF40-9AB3-9DE84A80B845}">
      <dgm:prSet/>
      <dgm:spPr/>
      <dgm:t>
        <a:bodyPr/>
        <a:lstStyle/>
        <a:p>
          <a:endParaRPr lang="en-US"/>
        </a:p>
      </dgm:t>
    </dgm:pt>
    <dgm:pt modelId="{C642677B-F33A-9449-8C48-EE60615ECDD6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542E4FD0-DDA8-484E-9D90-37E87BAAB42C}" type="parTrans" cxnId="{1B044E01-C047-A241-9062-3603A53163A0}">
      <dgm:prSet/>
      <dgm:spPr/>
      <dgm:t>
        <a:bodyPr/>
        <a:lstStyle/>
        <a:p>
          <a:endParaRPr lang="en-US"/>
        </a:p>
      </dgm:t>
    </dgm:pt>
    <dgm:pt modelId="{B80B3AAA-D88D-004B-9847-D3389EA9763A}" type="sibTrans" cxnId="{1B044E01-C047-A241-9062-3603A53163A0}">
      <dgm:prSet/>
      <dgm:spPr/>
      <dgm:t>
        <a:bodyPr/>
        <a:lstStyle/>
        <a:p>
          <a:endParaRPr lang="en-US"/>
        </a:p>
      </dgm:t>
    </dgm:pt>
    <dgm:pt modelId="{85D8A2C3-6FC7-874B-BCCD-E58A566958A8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ECEBB1A-EBA9-0346-8CE9-E44C52D989A8}" type="parTrans" cxnId="{651D791D-8FF7-B844-BD8D-5282B1F02F69}">
      <dgm:prSet/>
      <dgm:spPr/>
      <dgm:t>
        <a:bodyPr/>
        <a:lstStyle/>
        <a:p>
          <a:endParaRPr lang="en-US"/>
        </a:p>
      </dgm:t>
    </dgm:pt>
    <dgm:pt modelId="{E2083CDD-D6CA-C040-A918-83FAB8371D69}" type="sibTrans" cxnId="{651D791D-8FF7-B844-BD8D-5282B1F02F69}">
      <dgm:prSet/>
      <dgm:spPr/>
      <dgm:t>
        <a:bodyPr/>
        <a:lstStyle/>
        <a:p>
          <a:endParaRPr lang="en-US"/>
        </a:p>
      </dgm:t>
    </dgm:pt>
    <dgm:pt modelId="{447F304C-7380-624B-835E-C305C3B88734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033852D9-46CA-7A4A-8006-389BAAE7B0CD}" type="parTrans" cxnId="{9D9C8841-C91B-ED4D-90A3-2145E2CD1CB1}">
      <dgm:prSet/>
      <dgm:spPr/>
      <dgm:t>
        <a:bodyPr/>
        <a:lstStyle/>
        <a:p>
          <a:endParaRPr lang="en-US"/>
        </a:p>
      </dgm:t>
    </dgm:pt>
    <dgm:pt modelId="{E7896789-328C-EF46-A08B-7DCC6321ADE4}" type="sibTrans" cxnId="{9D9C8841-C91B-ED4D-90A3-2145E2CD1CB1}">
      <dgm:prSet/>
      <dgm:spPr/>
      <dgm:t>
        <a:bodyPr/>
        <a:lstStyle/>
        <a:p>
          <a:endParaRPr lang="en-US"/>
        </a:p>
      </dgm:t>
    </dgm:pt>
    <dgm:pt modelId="{162D2B85-D4BA-4A46-BFA6-3D5E369EBDA7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16219EB2-9E86-5A4B-ADCD-1444FAD5152C}" type="parTrans" cxnId="{B082CC1A-72F5-7443-AF99-70FC5467D0B5}">
      <dgm:prSet/>
      <dgm:spPr/>
      <dgm:t>
        <a:bodyPr/>
        <a:lstStyle/>
        <a:p>
          <a:endParaRPr lang="en-US"/>
        </a:p>
      </dgm:t>
    </dgm:pt>
    <dgm:pt modelId="{664CF9C6-8EA9-B042-ABC9-B069B4D00B71}" type="sibTrans" cxnId="{B082CC1A-72F5-7443-AF99-70FC5467D0B5}">
      <dgm:prSet/>
      <dgm:spPr/>
      <dgm:t>
        <a:bodyPr/>
        <a:lstStyle/>
        <a:p>
          <a:endParaRPr lang="en-US"/>
        </a:p>
      </dgm:t>
    </dgm:pt>
    <dgm:pt modelId="{E592279A-C166-564C-92AF-D4BC2043F809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21A8A4C1-0C11-334F-ABB0-E6B6F26EFFF0}" type="parTrans" cxnId="{AEF59432-06B0-C143-9366-B68E5FA3F188}">
      <dgm:prSet/>
      <dgm:spPr/>
      <dgm:t>
        <a:bodyPr/>
        <a:lstStyle/>
        <a:p>
          <a:endParaRPr lang="en-US"/>
        </a:p>
      </dgm:t>
    </dgm:pt>
    <dgm:pt modelId="{1A37BFB9-5D8B-094F-960B-78A9FDD99676}" type="sibTrans" cxnId="{AEF59432-06B0-C143-9366-B68E5FA3F188}">
      <dgm:prSet/>
      <dgm:spPr/>
      <dgm:t>
        <a:bodyPr/>
        <a:lstStyle/>
        <a:p>
          <a:endParaRPr lang="en-US"/>
        </a:p>
      </dgm:t>
    </dgm:pt>
    <dgm:pt modelId="{66DCFDAE-C5AD-D94E-BFDC-67F1FF165C3E}" type="pres">
      <dgm:prSet presAssocID="{18271973-E071-2344-8E59-73B0DC92B0ED}" presName="cycle" presStyleCnt="0">
        <dgm:presLayoutVars>
          <dgm:dir/>
          <dgm:resizeHandles val="exact"/>
        </dgm:presLayoutVars>
      </dgm:prSet>
      <dgm:spPr/>
    </dgm:pt>
    <dgm:pt modelId="{972A35E7-55E9-0843-8CB5-C0715C3C6F52}" type="pres">
      <dgm:prSet presAssocID="{3EBDA147-C5C9-2940-A881-59BBF0906389}" presName="node" presStyleLbl="node1" presStyleIdx="0" presStyleCnt="10">
        <dgm:presLayoutVars>
          <dgm:bulletEnabled val="1"/>
        </dgm:presLayoutVars>
      </dgm:prSet>
      <dgm:spPr/>
    </dgm:pt>
    <dgm:pt modelId="{C68686FF-F3B2-164C-9EBC-B5DFBCDD1200}" type="pres">
      <dgm:prSet presAssocID="{3EBDA147-C5C9-2940-A881-59BBF0906389}" presName="spNode" presStyleCnt="0"/>
      <dgm:spPr/>
    </dgm:pt>
    <dgm:pt modelId="{AC90A900-B45E-4748-8712-CE96425BC74C}" type="pres">
      <dgm:prSet presAssocID="{BBF227C8-151D-2544-8EC7-4CBEE43AE9EA}" presName="sibTrans" presStyleLbl="sibTrans1D1" presStyleIdx="0" presStyleCnt="10"/>
      <dgm:spPr/>
    </dgm:pt>
    <dgm:pt modelId="{3FEE7660-4881-F44F-9818-5386D23F3C06}" type="pres">
      <dgm:prSet presAssocID="{2B1D9126-F2DD-BE44-ABDF-D97645D99675}" presName="node" presStyleLbl="node1" presStyleIdx="1" presStyleCnt="10">
        <dgm:presLayoutVars>
          <dgm:bulletEnabled val="1"/>
        </dgm:presLayoutVars>
      </dgm:prSet>
      <dgm:spPr/>
    </dgm:pt>
    <dgm:pt modelId="{71C7B6A5-0D84-1A4B-A190-86A26A8DF054}" type="pres">
      <dgm:prSet presAssocID="{2B1D9126-F2DD-BE44-ABDF-D97645D99675}" presName="spNode" presStyleCnt="0"/>
      <dgm:spPr/>
    </dgm:pt>
    <dgm:pt modelId="{FD542659-6B7B-4F46-B3BE-F8F264B50D51}" type="pres">
      <dgm:prSet presAssocID="{3D72A0F8-534C-6440-A5BD-C26CBCC24155}" presName="sibTrans" presStyleLbl="sibTrans1D1" presStyleIdx="1" presStyleCnt="10"/>
      <dgm:spPr/>
    </dgm:pt>
    <dgm:pt modelId="{F576D609-3428-0C49-872B-0D8D56829489}" type="pres">
      <dgm:prSet presAssocID="{0C751377-367A-7D49-BE0C-BA5657AF9FB9}" presName="node" presStyleLbl="node1" presStyleIdx="2" presStyleCnt="10">
        <dgm:presLayoutVars>
          <dgm:bulletEnabled val="1"/>
        </dgm:presLayoutVars>
      </dgm:prSet>
      <dgm:spPr/>
    </dgm:pt>
    <dgm:pt modelId="{9E1E8585-5ED0-AE42-8DA0-7508DB760DB4}" type="pres">
      <dgm:prSet presAssocID="{0C751377-367A-7D49-BE0C-BA5657AF9FB9}" presName="spNode" presStyleCnt="0"/>
      <dgm:spPr/>
    </dgm:pt>
    <dgm:pt modelId="{6C534D2C-C4B4-AC4E-A47F-99A98E5A8B94}" type="pres">
      <dgm:prSet presAssocID="{038BAC38-51F6-CE4B-999A-11AF26D4A0B8}" presName="sibTrans" presStyleLbl="sibTrans1D1" presStyleIdx="2" presStyleCnt="10"/>
      <dgm:spPr/>
    </dgm:pt>
    <dgm:pt modelId="{DF796704-CE37-4349-989D-78F02D6C2476}" type="pres">
      <dgm:prSet presAssocID="{A383AA7A-EBB7-6640-B509-775272E9E1EC}" presName="node" presStyleLbl="node1" presStyleIdx="3" presStyleCnt="10">
        <dgm:presLayoutVars>
          <dgm:bulletEnabled val="1"/>
        </dgm:presLayoutVars>
      </dgm:prSet>
      <dgm:spPr/>
    </dgm:pt>
    <dgm:pt modelId="{4BAE2ED1-4781-2B48-9686-FD6F1FD4299D}" type="pres">
      <dgm:prSet presAssocID="{A383AA7A-EBB7-6640-B509-775272E9E1EC}" presName="spNode" presStyleCnt="0"/>
      <dgm:spPr/>
    </dgm:pt>
    <dgm:pt modelId="{D1B5E3A7-53CB-9140-BB9D-A50E4B3B361F}" type="pres">
      <dgm:prSet presAssocID="{C2FE0BD3-0DF5-814B-9E57-2A412467C23E}" presName="sibTrans" presStyleLbl="sibTrans1D1" presStyleIdx="3" presStyleCnt="10"/>
      <dgm:spPr/>
    </dgm:pt>
    <dgm:pt modelId="{6176A95A-3A4E-CE45-B27A-018E32F3A0D2}" type="pres">
      <dgm:prSet presAssocID="{E7B46345-CFC6-B940-ACBB-5289A09F2260}" presName="node" presStyleLbl="node1" presStyleIdx="4" presStyleCnt="10">
        <dgm:presLayoutVars>
          <dgm:bulletEnabled val="1"/>
        </dgm:presLayoutVars>
      </dgm:prSet>
      <dgm:spPr/>
    </dgm:pt>
    <dgm:pt modelId="{543E5288-D5DD-884B-B3BC-FB7A2D691AD4}" type="pres">
      <dgm:prSet presAssocID="{E7B46345-CFC6-B940-ACBB-5289A09F2260}" presName="spNode" presStyleCnt="0"/>
      <dgm:spPr/>
    </dgm:pt>
    <dgm:pt modelId="{5299D8D4-6F35-BB49-AD38-D21A584CF27A}" type="pres">
      <dgm:prSet presAssocID="{7A966608-0E90-2C4E-91E6-22BB4CAAC2E9}" presName="sibTrans" presStyleLbl="sibTrans1D1" presStyleIdx="4" presStyleCnt="10"/>
      <dgm:spPr/>
    </dgm:pt>
    <dgm:pt modelId="{422A2EA2-7B99-F84E-87FD-51E0EC187720}" type="pres">
      <dgm:prSet presAssocID="{C642677B-F33A-9449-8C48-EE60615ECDD6}" presName="node" presStyleLbl="node1" presStyleIdx="5" presStyleCnt="10">
        <dgm:presLayoutVars>
          <dgm:bulletEnabled val="1"/>
        </dgm:presLayoutVars>
      </dgm:prSet>
      <dgm:spPr/>
    </dgm:pt>
    <dgm:pt modelId="{78B1C00C-C9B7-694D-B21F-E41435EE45DA}" type="pres">
      <dgm:prSet presAssocID="{C642677B-F33A-9449-8C48-EE60615ECDD6}" presName="spNode" presStyleCnt="0"/>
      <dgm:spPr/>
    </dgm:pt>
    <dgm:pt modelId="{3843318D-4977-F742-9918-621B5F264942}" type="pres">
      <dgm:prSet presAssocID="{B80B3AAA-D88D-004B-9847-D3389EA9763A}" presName="sibTrans" presStyleLbl="sibTrans1D1" presStyleIdx="5" presStyleCnt="10"/>
      <dgm:spPr/>
    </dgm:pt>
    <dgm:pt modelId="{F3CFE58F-FF23-1B4F-98C2-781144BC44CC}" type="pres">
      <dgm:prSet presAssocID="{85D8A2C3-6FC7-874B-BCCD-E58A566958A8}" presName="node" presStyleLbl="node1" presStyleIdx="6" presStyleCnt="10">
        <dgm:presLayoutVars>
          <dgm:bulletEnabled val="1"/>
        </dgm:presLayoutVars>
      </dgm:prSet>
      <dgm:spPr/>
    </dgm:pt>
    <dgm:pt modelId="{A357E4EA-4775-A747-B6C3-A81F596AFEA1}" type="pres">
      <dgm:prSet presAssocID="{85D8A2C3-6FC7-874B-BCCD-E58A566958A8}" presName="spNode" presStyleCnt="0"/>
      <dgm:spPr/>
    </dgm:pt>
    <dgm:pt modelId="{3844B57F-0EA3-064E-859B-A58B0EC42765}" type="pres">
      <dgm:prSet presAssocID="{E2083CDD-D6CA-C040-A918-83FAB8371D69}" presName="sibTrans" presStyleLbl="sibTrans1D1" presStyleIdx="6" presStyleCnt="10"/>
      <dgm:spPr/>
    </dgm:pt>
    <dgm:pt modelId="{D5D20703-DFE8-0042-81E2-C7671E39DC78}" type="pres">
      <dgm:prSet presAssocID="{447F304C-7380-624B-835E-C305C3B88734}" presName="node" presStyleLbl="node1" presStyleIdx="7" presStyleCnt="10">
        <dgm:presLayoutVars>
          <dgm:bulletEnabled val="1"/>
        </dgm:presLayoutVars>
      </dgm:prSet>
      <dgm:spPr/>
    </dgm:pt>
    <dgm:pt modelId="{B8DB8B05-EE59-C740-B371-8336F8A88DE8}" type="pres">
      <dgm:prSet presAssocID="{447F304C-7380-624B-835E-C305C3B88734}" presName="spNode" presStyleCnt="0"/>
      <dgm:spPr/>
    </dgm:pt>
    <dgm:pt modelId="{7304F907-24EE-6943-98D4-0859C27CE279}" type="pres">
      <dgm:prSet presAssocID="{E7896789-328C-EF46-A08B-7DCC6321ADE4}" presName="sibTrans" presStyleLbl="sibTrans1D1" presStyleIdx="7" presStyleCnt="10"/>
      <dgm:spPr/>
    </dgm:pt>
    <dgm:pt modelId="{79235C2A-4E81-A24B-BD81-011C9D2FAE6F}" type="pres">
      <dgm:prSet presAssocID="{162D2B85-D4BA-4A46-BFA6-3D5E369EBDA7}" presName="node" presStyleLbl="node1" presStyleIdx="8" presStyleCnt="10">
        <dgm:presLayoutVars>
          <dgm:bulletEnabled val="1"/>
        </dgm:presLayoutVars>
      </dgm:prSet>
      <dgm:spPr/>
    </dgm:pt>
    <dgm:pt modelId="{5F22471D-61BE-6F46-9609-F82F5EF0D4E7}" type="pres">
      <dgm:prSet presAssocID="{162D2B85-D4BA-4A46-BFA6-3D5E369EBDA7}" presName="spNode" presStyleCnt="0"/>
      <dgm:spPr/>
    </dgm:pt>
    <dgm:pt modelId="{3CFF3D82-2DA4-EE44-B8A4-BD5920F65BCB}" type="pres">
      <dgm:prSet presAssocID="{664CF9C6-8EA9-B042-ABC9-B069B4D00B71}" presName="sibTrans" presStyleLbl="sibTrans1D1" presStyleIdx="8" presStyleCnt="10"/>
      <dgm:spPr/>
    </dgm:pt>
    <dgm:pt modelId="{5F8B72EF-AFBE-6D48-9225-7E090EDFA969}" type="pres">
      <dgm:prSet presAssocID="{E592279A-C166-564C-92AF-D4BC2043F809}" presName="node" presStyleLbl="node1" presStyleIdx="9" presStyleCnt="10">
        <dgm:presLayoutVars>
          <dgm:bulletEnabled val="1"/>
        </dgm:presLayoutVars>
      </dgm:prSet>
      <dgm:spPr/>
    </dgm:pt>
    <dgm:pt modelId="{877A1453-194B-0F4D-8AF9-C14E93E13B04}" type="pres">
      <dgm:prSet presAssocID="{E592279A-C166-564C-92AF-D4BC2043F809}" presName="spNode" presStyleCnt="0"/>
      <dgm:spPr/>
    </dgm:pt>
    <dgm:pt modelId="{19A632D8-A515-6347-8E71-A4D91DD18CB1}" type="pres">
      <dgm:prSet presAssocID="{1A37BFB9-5D8B-094F-960B-78A9FDD99676}" presName="sibTrans" presStyleLbl="sibTrans1D1" presStyleIdx="9" presStyleCnt="10"/>
      <dgm:spPr/>
    </dgm:pt>
  </dgm:ptLst>
  <dgm:cxnLst>
    <dgm:cxn modelId="{36221DCA-600C-FF4E-8319-33E0B2E6002B}" type="presOf" srcId="{B80B3AAA-D88D-004B-9847-D3389EA9763A}" destId="{3843318D-4977-F742-9918-621B5F264942}" srcOrd="0" destOrd="0" presId="urn:microsoft.com/office/officeart/2005/8/layout/cycle6"/>
    <dgm:cxn modelId="{399E2809-D0C1-BC47-85A0-1B024AB860CB}" type="presOf" srcId="{E7896789-328C-EF46-A08B-7DCC6321ADE4}" destId="{7304F907-24EE-6943-98D4-0859C27CE279}" srcOrd="0" destOrd="0" presId="urn:microsoft.com/office/officeart/2005/8/layout/cycle6"/>
    <dgm:cxn modelId="{A676AB2A-AB5F-AD46-8D06-077887066E02}" srcId="{18271973-E071-2344-8E59-73B0DC92B0ED}" destId="{0C751377-367A-7D49-BE0C-BA5657AF9FB9}" srcOrd="2" destOrd="0" parTransId="{62DCCC08-CBAC-F64F-8559-8DA5AC55B7B7}" sibTransId="{038BAC38-51F6-CE4B-999A-11AF26D4A0B8}"/>
    <dgm:cxn modelId="{86E2BA81-B66C-894E-9C02-B455437FEEEE}" type="presOf" srcId="{162D2B85-D4BA-4A46-BFA6-3D5E369EBDA7}" destId="{79235C2A-4E81-A24B-BD81-011C9D2FAE6F}" srcOrd="0" destOrd="0" presId="urn:microsoft.com/office/officeart/2005/8/layout/cycle6"/>
    <dgm:cxn modelId="{FD93432A-9ADC-E84E-9E6B-267015694FA9}" srcId="{18271973-E071-2344-8E59-73B0DC92B0ED}" destId="{A383AA7A-EBB7-6640-B509-775272E9E1EC}" srcOrd="3" destOrd="0" parTransId="{1D347E9B-663B-EA47-929C-23157DF19A6A}" sibTransId="{C2FE0BD3-0DF5-814B-9E57-2A412467C23E}"/>
    <dgm:cxn modelId="{813FAEED-00CF-264F-BE0B-42866F250699}" type="presOf" srcId="{3EBDA147-C5C9-2940-A881-59BBF0906389}" destId="{972A35E7-55E9-0843-8CB5-C0715C3C6F52}" srcOrd="0" destOrd="0" presId="urn:microsoft.com/office/officeart/2005/8/layout/cycle6"/>
    <dgm:cxn modelId="{AEF59432-06B0-C143-9366-B68E5FA3F188}" srcId="{18271973-E071-2344-8E59-73B0DC92B0ED}" destId="{E592279A-C166-564C-92AF-D4BC2043F809}" srcOrd="9" destOrd="0" parTransId="{21A8A4C1-0C11-334F-ABB0-E6B6F26EFFF0}" sibTransId="{1A37BFB9-5D8B-094F-960B-78A9FDD99676}"/>
    <dgm:cxn modelId="{35A3BD6A-BFE3-CF40-9AB3-9DE84A80B845}" srcId="{18271973-E071-2344-8E59-73B0DC92B0ED}" destId="{E7B46345-CFC6-B940-ACBB-5289A09F2260}" srcOrd="4" destOrd="0" parTransId="{17AA0387-C329-4B4F-B0D6-FFAF376895D8}" sibTransId="{7A966608-0E90-2C4E-91E6-22BB4CAAC2E9}"/>
    <dgm:cxn modelId="{949869F5-CAAE-974A-B768-A0A51180577E}" type="presOf" srcId="{E592279A-C166-564C-92AF-D4BC2043F809}" destId="{5F8B72EF-AFBE-6D48-9225-7E090EDFA969}" srcOrd="0" destOrd="0" presId="urn:microsoft.com/office/officeart/2005/8/layout/cycle6"/>
    <dgm:cxn modelId="{4702A73D-46E1-2B48-BA66-9A0A9196A340}" type="presOf" srcId="{447F304C-7380-624B-835E-C305C3B88734}" destId="{D5D20703-DFE8-0042-81E2-C7671E39DC78}" srcOrd="0" destOrd="0" presId="urn:microsoft.com/office/officeart/2005/8/layout/cycle6"/>
    <dgm:cxn modelId="{89746C14-89DE-4F45-9F85-ED970DA235A8}" type="presOf" srcId="{C2FE0BD3-0DF5-814B-9E57-2A412467C23E}" destId="{D1B5E3A7-53CB-9140-BB9D-A50E4B3B361F}" srcOrd="0" destOrd="0" presId="urn:microsoft.com/office/officeart/2005/8/layout/cycle6"/>
    <dgm:cxn modelId="{9D9C8841-C91B-ED4D-90A3-2145E2CD1CB1}" srcId="{18271973-E071-2344-8E59-73B0DC92B0ED}" destId="{447F304C-7380-624B-835E-C305C3B88734}" srcOrd="7" destOrd="0" parTransId="{033852D9-46CA-7A4A-8006-389BAAE7B0CD}" sibTransId="{E7896789-328C-EF46-A08B-7DCC6321ADE4}"/>
    <dgm:cxn modelId="{651D791D-8FF7-B844-BD8D-5282B1F02F69}" srcId="{18271973-E071-2344-8E59-73B0DC92B0ED}" destId="{85D8A2C3-6FC7-874B-BCCD-E58A566958A8}" srcOrd="6" destOrd="0" parTransId="{EECEBB1A-EBA9-0346-8CE9-E44C52D989A8}" sibTransId="{E2083CDD-D6CA-C040-A918-83FAB8371D69}"/>
    <dgm:cxn modelId="{753CF065-22EF-6642-94AD-0EB3B11AA6A2}" type="presOf" srcId="{2B1D9126-F2DD-BE44-ABDF-D97645D99675}" destId="{3FEE7660-4881-F44F-9818-5386D23F3C06}" srcOrd="0" destOrd="0" presId="urn:microsoft.com/office/officeart/2005/8/layout/cycle6"/>
    <dgm:cxn modelId="{3B48911C-F610-9846-A8B3-D718E736D595}" type="presOf" srcId="{BBF227C8-151D-2544-8EC7-4CBEE43AE9EA}" destId="{AC90A900-B45E-4748-8712-CE96425BC74C}" srcOrd="0" destOrd="0" presId="urn:microsoft.com/office/officeart/2005/8/layout/cycle6"/>
    <dgm:cxn modelId="{26FAC997-627E-1B4E-8035-8A4D2CA20ADF}" type="presOf" srcId="{0C751377-367A-7D49-BE0C-BA5657AF9FB9}" destId="{F576D609-3428-0C49-872B-0D8D56829489}" srcOrd="0" destOrd="0" presId="urn:microsoft.com/office/officeart/2005/8/layout/cycle6"/>
    <dgm:cxn modelId="{4D660FFA-1B99-6E4A-B238-0710C0EE4C89}" type="presOf" srcId="{A383AA7A-EBB7-6640-B509-775272E9E1EC}" destId="{DF796704-CE37-4349-989D-78F02D6C2476}" srcOrd="0" destOrd="0" presId="urn:microsoft.com/office/officeart/2005/8/layout/cycle6"/>
    <dgm:cxn modelId="{2CA0EB94-096F-7D40-BEA3-FA26E7E62E59}" type="presOf" srcId="{3D72A0F8-534C-6440-A5BD-C26CBCC24155}" destId="{FD542659-6B7B-4F46-B3BE-F8F264B50D51}" srcOrd="0" destOrd="0" presId="urn:microsoft.com/office/officeart/2005/8/layout/cycle6"/>
    <dgm:cxn modelId="{4BF7BCC3-0842-324D-9E24-C58F578CB50A}" type="presOf" srcId="{664CF9C6-8EA9-B042-ABC9-B069B4D00B71}" destId="{3CFF3D82-2DA4-EE44-B8A4-BD5920F65BCB}" srcOrd="0" destOrd="0" presId="urn:microsoft.com/office/officeart/2005/8/layout/cycle6"/>
    <dgm:cxn modelId="{6F313E56-477C-D942-9440-E4BAAFA28469}" type="presOf" srcId="{1A37BFB9-5D8B-094F-960B-78A9FDD99676}" destId="{19A632D8-A515-6347-8E71-A4D91DD18CB1}" srcOrd="0" destOrd="0" presId="urn:microsoft.com/office/officeart/2005/8/layout/cycle6"/>
    <dgm:cxn modelId="{CBA4389C-1D78-C94C-930B-9A113F5CBF2D}" srcId="{18271973-E071-2344-8E59-73B0DC92B0ED}" destId="{3EBDA147-C5C9-2940-A881-59BBF0906389}" srcOrd="0" destOrd="0" parTransId="{F59AF014-4442-204D-8C3D-608A06678F53}" sibTransId="{BBF227C8-151D-2544-8EC7-4CBEE43AE9EA}"/>
    <dgm:cxn modelId="{4EFF70B1-E7DB-FF44-8437-B79B488766D3}" type="presOf" srcId="{7A966608-0E90-2C4E-91E6-22BB4CAAC2E9}" destId="{5299D8D4-6F35-BB49-AD38-D21A584CF27A}" srcOrd="0" destOrd="0" presId="urn:microsoft.com/office/officeart/2005/8/layout/cycle6"/>
    <dgm:cxn modelId="{A6AC3D5D-0705-7E42-8753-34684D822B4A}" type="presOf" srcId="{85D8A2C3-6FC7-874B-BCCD-E58A566958A8}" destId="{F3CFE58F-FF23-1B4F-98C2-781144BC44CC}" srcOrd="0" destOrd="0" presId="urn:microsoft.com/office/officeart/2005/8/layout/cycle6"/>
    <dgm:cxn modelId="{1B044E01-C047-A241-9062-3603A53163A0}" srcId="{18271973-E071-2344-8E59-73B0DC92B0ED}" destId="{C642677B-F33A-9449-8C48-EE60615ECDD6}" srcOrd="5" destOrd="0" parTransId="{542E4FD0-DDA8-484E-9D90-37E87BAAB42C}" sibTransId="{B80B3AAA-D88D-004B-9847-D3389EA9763A}"/>
    <dgm:cxn modelId="{FB1DC71D-901D-184E-9B0F-4DA91C1E3EF3}" type="presOf" srcId="{E7B46345-CFC6-B940-ACBB-5289A09F2260}" destId="{6176A95A-3A4E-CE45-B27A-018E32F3A0D2}" srcOrd="0" destOrd="0" presId="urn:microsoft.com/office/officeart/2005/8/layout/cycle6"/>
    <dgm:cxn modelId="{421971DD-0AD7-D244-B4B3-0F87A1A367FF}" type="presOf" srcId="{18271973-E071-2344-8E59-73B0DC92B0ED}" destId="{66DCFDAE-C5AD-D94E-BFDC-67F1FF165C3E}" srcOrd="0" destOrd="0" presId="urn:microsoft.com/office/officeart/2005/8/layout/cycle6"/>
    <dgm:cxn modelId="{6B2B9745-83C6-A84C-95FB-6428D919B047}" type="presOf" srcId="{038BAC38-51F6-CE4B-999A-11AF26D4A0B8}" destId="{6C534D2C-C4B4-AC4E-A47F-99A98E5A8B94}" srcOrd="0" destOrd="0" presId="urn:microsoft.com/office/officeart/2005/8/layout/cycle6"/>
    <dgm:cxn modelId="{B082CC1A-72F5-7443-AF99-70FC5467D0B5}" srcId="{18271973-E071-2344-8E59-73B0DC92B0ED}" destId="{162D2B85-D4BA-4A46-BFA6-3D5E369EBDA7}" srcOrd="8" destOrd="0" parTransId="{16219EB2-9E86-5A4B-ADCD-1444FAD5152C}" sibTransId="{664CF9C6-8EA9-B042-ABC9-B069B4D00B71}"/>
    <dgm:cxn modelId="{B0361C21-C3B6-9840-BE3D-933CD3BE7DB5}" type="presOf" srcId="{E2083CDD-D6CA-C040-A918-83FAB8371D69}" destId="{3844B57F-0EA3-064E-859B-A58B0EC42765}" srcOrd="0" destOrd="0" presId="urn:microsoft.com/office/officeart/2005/8/layout/cycle6"/>
    <dgm:cxn modelId="{C3EE6CB4-F35A-4540-B86A-E4AF2A5AAB75}" srcId="{18271973-E071-2344-8E59-73B0DC92B0ED}" destId="{2B1D9126-F2DD-BE44-ABDF-D97645D99675}" srcOrd="1" destOrd="0" parTransId="{352C07E5-70F2-9B42-A69E-5ADA9B183C33}" sibTransId="{3D72A0F8-534C-6440-A5BD-C26CBCC24155}"/>
    <dgm:cxn modelId="{CC691845-545F-FF41-8254-4D95390858F6}" type="presOf" srcId="{C642677B-F33A-9449-8C48-EE60615ECDD6}" destId="{422A2EA2-7B99-F84E-87FD-51E0EC187720}" srcOrd="0" destOrd="0" presId="urn:microsoft.com/office/officeart/2005/8/layout/cycle6"/>
    <dgm:cxn modelId="{525A0592-B286-4743-A2CD-A49A4A6E2D1A}" type="presParOf" srcId="{66DCFDAE-C5AD-D94E-BFDC-67F1FF165C3E}" destId="{972A35E7-55E9-0843-8CB5-C0715C3C6F52}" srcOrd="0" destOrd="0" presId="urn:microsoft.com/office/officeart/2005/8/layout/cycle6"/>
    <dgm:cxn modelId="{342EA5A3-5A02-C544-B0BE-62D7C1B90618}" type="presParOf" srcId="{66DCFDAE-C5AD-D94E-BFDC-67F1FF165C3E}" destId="{C68686FF-F3B2-164C-9EBC-B5DFBCDD1200}" srcOrd="1" destOrd="0" presId="urn:microsoft.com/office/officeart/2005/8/layout/cycle6"/>
    <dgm:cxn modelId="{2E310743-EF16-B245-AE9E-D57F83D20DAD}" type="presParOf" srcId="{66DCFDAE-C5AD-D94E-BFDC-67F1FF165C3E}" destId="{AC90A900-B45E-4748-8712-CE96425BC74C}" srcOrd="2" destOrd="0" presId="urn:microsoft.com/office/officeart/2005/8/layout/cycle6"/>
    <dgm:cxn modelId="{C376A943-6AE1-BB45-B16E-E4724434049D}" type="presParOf" srcId="{66DCFDAE-C5AD-D94E-BFDC-67F1FF165C3E}" destId="{3FEE7660-4881-F44F-9818-5386D23F3C06}" srcOrd="3" destOrd="0" presId="urn:microsoft.com/office/officeart/2005/8/layout/cycle6"/>
    <dgm:cxn modelId="{169A4A98-BBBE-6E47-A288-3E7458BEA16C}" type="presParOf" srcId="{66DCFDAE-C5AD-D94E-BFDC-67F1FF165C3E}" destId="{71C7B6A5-0D84-1A4B-A190-86A26A8DF054}" srcOrd="4" destOrd="0" presId="urn:microsoft.com/office/officeart/2005/8/layout/cycle6"/>
    <dgm:cxn modelId="{92904755-7D8A-554D-8C20-60BE872EE5BD}" type="presParOf" srcId="{66DCFDAE-C5AD-D94E-BFDC-67F1FF165C3E}" destId="{FD542659-6B7B-4F46-B3BE-F8F264B50D51}" srcOrd="5" destOrd="0" presId="urn:microsoft.com/office/officeart/2005/8/layout/cycle6"/>
    <dgm:cxn modelId="{7F78EF78-FD21-7F4F-9B3B-73EE5714E14F}" type="presParOf" srcId="{66DCFDAE-C5AD-D94E-BFDC-67F1FF165C3E}" destId="{F576D609-3428-0C49-872B-0D8D56829489}" srcOrd="6" destOrd="0" presId="urn:microsoft.com/office/officeart/2005/8/layout/cycle6"/>
    <dgm:cxn modelId="{A6325B03-9494-CA43-B0F0-AA4F0FFB189F}" type="presParOf" srcId="{66DCFDAE-C5AD-D94E-BFDC-67F1FF165C3E}" destId="{9E1E8585-5ED0-AE42-8DA0-7508DB760DB4}" srcOrd="7" destOrd="0" presId="urn:microsoft.com/office/officeart/2005/8/layout/cycle6"/>
    <dgm:cxn modelId="{8092520E-7E0F-6F4B-9E6D-0945EF0C0D37}" type="presParOf" srcId="{66DCFDAE-C5AD-D94E-BFDC-67F1FF165C3E}" destId="{6C534D2C-C4B4-AC4E-A47F-99A98E5A8B94}" srcOrd="8" destOrd="0" presId="urn:microsoft.com/office/officeart/2005/8/layout/cycle6"/>
    <dgm:cxn modelId="{9AF0CBF2-76CE-6F49-A8BB-656DB0E2EA34}" type="presParOf" srcId="{66DCFDAE-C5AD-D94E-BFDC-67F1FF165C3E}" destId="{DF796704-CE37-4349-989D-78F02D6C2476}" srcOrd="9" destOrd="0" presId="urn:microsoft.com/office/officeart/2005/8/layout/cycle6"/>
    <dgm:cxn modelId="{7326CE0B-1DBD-3649-8CEF-8293D972FBD5}" type="presParOf" srcId="{66DCFDAE-C5AD-D94E-BFDC-67F1FF165C3E}" destId="{4BAE2ED1-4781-2B48-9686-FD6F1FD4299D}" srcOrd="10" destOrd="0" presId="urn:microsoft.com/office/officeart/2005/8/layout/cycle6"/>
    <dgm:cxn modelId="{7FC660C7-027A-A34B-8DFE-E541C31BA8B3}" type="presParOf" srcId="{66DCFDAE-C5AD-D94E-BFDC-67F1FF165C3E}" destId="{D1B5E3A7-53CB-9140-BB9D-A50E4B3B361F}" srcOrd="11" destOrd="0" presId="urn:microsoft.com/office/officeart/2005/8/layout/cycle6"/>
    <dgm:cxn modelId="{415794EF-BB26-C449-AAFE-C47A502F9960}" type="presParOf" srcId="{66DCFDAE-C5AD-D94E-BFDC-67F1FF165C3E}" destId="{6176A95A-3A4E-CE45-B27A-018E32F3A0D2}" srcOrd="12" destOrd="0" presId="urn:microsoft.com/office/officeart/2005/8/layout/cycle6"/>
    <dgm:cxn modelId="{3175E073-FE5D-8947-B55A-3FEF3EDEDE68}" type="presParOf" srcId="{66DCFDAE-C5AD-D94E-BFDC-67F1FF165C3E}" destId="{543E5288-D5DD-884B-B3BC-FB7A2D691AD4}" srcOrd="13" destOrd="0" presId="urn:microsoft.com/office/officeart/2005/8/layout/cycle6"/>
    <dgm:cxn modelId="{89DA987B-DA6B-1344-9AC8-CC0897FCC138}" type="presParOf" srcId="{66DCFDAE-C5AD-D94E-BFDC-67F1FF165C3E}" destId="{5299D8D4-6F35-BB49-AD38-D21A584CF27A}" srcOrd="14" destOrd="0" presId="urn:microsoft.com/office/officeart/2005/8/layout/cycle6"/>
    <dgm:cxn modelId="{D33CDE73-554D-9E4B-97AF-4B9A3953A7C0}" type="presParOf" srcId="{66DCFDAE-C5AD-D94E-BFDC-67F1FF165C3E}" destId="{422A2EA2-7B99-F84E-87FD-51E0EC187720}" srcOrd="15" destOrd="0" presId="urn:microsoft.com/office/officeart/2005/8/layout/cycle6"/>
    <dgm:cxn modelId="{590F052E-1F25-B14E-A6A9-0671B3999F60}" type="presParOf" srcId="{66DCFDAE-C5AD-D94E-BFDC-67F1FF165C3E}" destId="{78B1C00C-C9B7-694D-B21F-E41435EE45DA}" srcOrd="16" destOrd="0" presId="urn:microsoft.com/office/officeart/2005/8/layout/cycle6"/>
    <dgm:cxn modelId="{DAA133B1-F4E2-D04A-B97F-3A932963B959}" type="presParOf" srcId="{66DCFDAE-C5AD-D94E-BFDC-67F1FF165C3E}" destId="{3843318D-4977-F742-9918-621B5F264942}" srcOrd="17" destOrd="0" presId="urn:microsoft.com/office/officeart/2005/8/layout/cycle6"/>
    <dgm:cxn modelId="{D6BE2972-BE88-FC4B-BFC6-908E56125D9D}" type="presParOf" srcId="{66DCFDAE-C5AD-D94E-BFDC-67F1FF165C3E}" destId="{F3CFE58F-FF23-1B4F-98C2-781144BC44CC}" srcOrd="18" destOrd="0" presId="urn:microsoft.com/office/officeart/2005/8/layout/cycle6"/>
    <dgm:cxn modelId="{DEB6E358-92EE-7E49-A36B-9D8018804416}" type="presParOf" srcId="{66DCFDAE-C5AD-D94E-BFDC-67F1FF165C3E}" destId="{A357E4EA-4775-A747-B6C3-A81F596AFEA1}" srcOrd="19" destOrd="0" presId="urn:microsoft.com/office/officeart/2005/8/layout/cycle6"/>
    <dgm:cxn modelId="{971A057A-C732-9D49-914D-E3BC5750D1CA}" type="presParOf" srcId="{66DCFDAE-C5AD-D94E-BFDC-67F1FF165C3E}" destId="{3844B57F-0EA3-064E-859B-A58B0EC42765}" srcOrd="20" destOrd="0" presId="urn:microsoft.com/office/officeart/2005/8/layout/cycle6"/>
    <dgm:cxn modelId="{911AB226-A332-1B48-BF8C-2A0261784A2B}" type="presParOf" srcId="{66DCFDAE-C5AD-D94E-BFDC-67F1FF165C3E}" destId="{D5D20703-DFE8-0042-81E2-C7671E39DC78}" srcOrd="21" destOrd="0" presId="urn:microsoft.com/office/officeart/2005/8/layout/cycle6"/>
    <dgm:cxn modelId="{51A04D94-5A94-084C-B0ED-6B9F4D4111AE}" type="presParOf" srcId="{66DCFDAE-C5AD-D94E-BFDC-67F1FF165C3E}" destId="{B8DB8B05-EE59-C740-B371-8336F8A88DE8}" srcOrd="22" destOrd="0" presId="urn:microsoft.com/office/officeart/2005/8/layout/cycle6"/>
    <dgm:cxn modelId="{1B0F2A0F-5549-EC4C-A4CB-81998C223812}" type="presParOf" srcId="{66DCFDAE-C5AD-D94E-BFDC-67F1FF165C3E}" destId="{7304F907-24EE-6943-98D4-0859C27CE279}" srcOrd="23" destOrd="0" presId="urn:microsoft.com/office/officeart/2005/8/layout/cycle6"/>
    <dgm:cxn modelId="{112DEACC-68C8-824C-B16A-66205459406D}" type="presParOf" srcId="{66DCFDAE-C5AD-D94E-BFDC-67F1FF165C3E}" destId="{79235C2A-4E81-A24B-BD81-011C9D2FAE6F}" srcOrd="24" destOrd="0" presId="urn:microsoft.com/office/officeart/2005/8/layout/cycle6"/>
    <dgm:cxn modelId="{E1192E65-8E87-494D-BBBA-B81E045AE6EF}" type="presParOf" srcId="{66DCFDAE-C5AD-D94E-BFDC-67F1FF165C3E}" destId="{5F22471D-61BE-6F46-9609-F82F5EF0D4E7}" srcOrd="25" destOrd="0" presId="urn:microsoft.com/office/officeart/2005/8/layout/cycle6"/>
    <dgm:cxn modelId="{0A276354-BE51-2645-9547-3A01BD58313F}" type="presParOf" srcId="{66DCFDAE-C5AD-D94E-BFDC-67F1FF165C3E}" destId="{3CFF3D82-2DA4-EE44-B8A4-BD5920F65BCB}" srcOrd="26" destOrd="0" presId="urn:microsoft.com/office/officeart/2005/8/layout/cycle6"/>
    <dgm:cxn modelId="{1BD2D03E-1B87-F74F-903B-F6EA1708B2CE}" type="presParOf" srcId="{66DCFDAE-C5AD-D94E-BFDC-67F1FF165C3E}" destId="{5F8B72EF-AFBE-6D48-9225-7E090EDFA969}" srcOrd="27" destOrd="0" presId="urn:microsoft.com/office/officeart/2005/8/layout/cycle6"/>
    <dgm:cxn modelId="{94D1E04A-469C-B041-8AA3-798D482EE136}" type="presParOf" srcId="{66DCFDAE-C5AD-D94E-BFDC-67F1FF165C3E}" destId="{877A1453-194B-0F4D-8AF9-C14E93E13B04}" srcOrd="28" destOrd="0" presId="urn:microsoft.com/office/officeart/2005/8/layout/cycle6"/>
    <dgm:cxn modelId="{410FB444-7254-B04F-9F6D-3CA6E46F1406}" type="presParOf" srcId="{66DCFDAE-C5AD-D94E-BFDC-67F1FF165C3E}" destId="{19A632D8-A515-6347-8E71-A4D91DD18CB1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78B2A1-1CCB-8848-8BD3-F526E5EEEBEB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2723077C-E445-714C-9AE5-471A0A9A59CD}">
      <dgm:prSet phldrT="[Text]"/>
      <dgm:spPr/>
      <dgm:t>
        <a:bodyPr/>
        <a:lstStyle/>
        <a:p>
          <a:r>
            <a:rPr lang="en-US" dirty="0" err="1" smtClean="0"/>
            <a:t>Repouso</a:t>
          </a:r>
          <a:endParaRPr lang="en-US" dirty="0" smtClean="0"/>
        </a:p>
        <a:p>
          <a:r>
            <a:rPr lang="en-US" dirty="0" smtClean="0"/>
            <a:t>70 </a:t>
          </a:r>
          <a:r>
            <a:rPr lang="en-US" dirty="0" err="1" smtClean="0"/>
            <a:t>segundos</a:t>
          </a:r>
          <a:endParaRPr lang="en-US" dirty="0"/>
        </a:p>
      </dgm:t>
    </dgm:pt>
    <dgm:pt modelId="{F3CFD863-737A-CE47-8DCB-295F3B6BC68C}" type="parTrans" cxnId="{421B9464-F762-4046-8378-17D23D99AEBA}">
      <dgm:prSet/>
      <dgm:spPr/>
      <dgm:t>
        <a:bodyPr/>
        <a:lstStyle/>
        <a:p>
          <a:endParaRPr lang="en-US"/>
        </a:p>
      </dgm:t>
    </dgm:pt>
    <dgm:pt modelId="{9C8F9485-9957-4340-86F9-D1178554458F}" type="sibTrans" cxnId="{421B9464-F762-4046-8378-17D23D99AEBA}">
      <dgm:prSet/>
      <dgm:spPr/>
      <dgm:t>
        <a:bodyPr/>
        <a:lstStyle/>
        <a:p>
          <a:endParaRPr lang="en-US"/>
        </a:p>
      </dgm:t>
    </dgm:pt>
    <dgm:pt modelId="{BE50A124-A832-8349-B4C8-FD7E937FAAFE}">
      <dgm:prSet phldrT="[Text]"/>
      <dgm:spPr/>
      <dgm:t>
        <a:bodyPr/>
        <a:lstStyle/>
        <a:p>
          <a:r>
            <a:rPr lang="en-US" dirty="0" err="1" smtClean="0"/>
            <a:t>Controle</a:t>
          </a:r>
          <a:endParaRPr lang="en-US" dirty="0" smtClean="0"/>
        </a:p>
        <a:p>
          <a:r>
            <a:rPr lang="en-US" dirty="0" smtClean="0"/>
            <a:t>70 </a:t>
          </a:r>
          <a:r>
            <a:rPr lang="en-US" dirty="0" err="1" smtClean="0"/>
            <a:t>segundos</a:t>
          </a:r>
          <a:endParaRPr lang="en-US" dirty="0"/>
        </a:p>
      </dgm:t>
    </dgm:pt>
    <dgm:pt modelId="{3994F2A2-6A71-8348-872A-09FD14D5B48B}" type="parTrans" cxnId="{03618CAC-0204-8241-9885-F1097D7DBED7}">
      <dgm:prSet/>
      <dgm:spPr/>
      <dgm:t>
        <a:bodyPr/>
        <a:lstStyle/>
        <a:p>
          <a:endParaRPr lang="en-US"/>
        </a:p>
      </dgm:t>
    </dgm:pt>
    <dgm:pt modelId="{944D9B50-A623-4444-99D0-259916C457AD}" type="sibTrans" cxnId="{03618CAC-0204-8241-9885-F1097D7DBED7}">
      <dgm:prSet/>
      <dgm:spPr/>
      <dgm:t>
        <a:bodyPr/>
        <a:lstStyle/>
        <a:p>
          <a:endParaRPr lang="en-US"/>
        </a:p>
      </dgm:t>
    </dgm:pt>
    <dgm:pt modelId="{C4063F80-4423-F94B-BE3D-4B9162AC1076}">
      <dgm:prSet phldrT="[Text]"/>
      <dgm:spPr/>
      <dgm:t>
        <a:bodyPr/>
        <a:lstStyle/>
        <a:p>
          <a:r>
            <a:rPr lang="en-US" dirty="0" err="1" smtClean="0"/>
            <a:t>Experimento</a:t>
          </a:r>
          <a:endParaRPr lang="en-US" dirty="0" smtClean="0"/>
        </a:p>
        <a:p>
          <a:r>
            <a:rPr lang="en-US" dirty="0" smtClean="0"/>
            <a:t>70 </a:t>
          </a:r>
          <a:r>
            <a:rPr lang="en-US" dirty="0" err="1" smtClean="0"/>
            <a:t>segundos</a:t>
          </a:r>
          <a:endParaRPr lang="en-US" dirty="0"/>
        </a:p>
      </dgm:t>
    </dgm:pt>
    <dgm:pt modelId="{33C1913A-9C8C-1D47-A05E-CDA56725D3FC}" type="parTrans" cxnId="{42CC8584-B0D5-C14E-AF22-672986015F06}">
      <dgm:prSet/>
      <dgm:spPr/>
      <dgm:t>
        <a:bodyPr/>
        <a:lstStyle/>
        <a:p>
          <a:endParaRPr lang="en-US"/>
        </a:p>
      </dgm:t>
    </dgm:pt>
    <dgm:pt modelId="{F9E283FA-05BF-F045-86CA-9FB5C8FBB160}" type="sibTrans" cxnId="{42CC8584-B0D5-C14E-AF22-672986015F06}">
      <dgm:prSet/>
      <dgm:spPr/>
      <dgm:t>
        <a:bodyPr/>
        <a:lstStyle/>
        <a:p>
          <a:endParaRPr lang="en-US"/>
        </a:p>
      </dgm:t>
    </dgm:pt>
    <dgm:pt modelId="{4247AC63-E007-E241-90FB-A5FECEF83BA0}">
      <dgm:prSet phldrT="[Text]"/>
      <dgm:spPr/>
      <dgm:t>
        <a:bodyPr/>
        <a:lstStyle/>
        <a:p>
          <a:r>
            <a:rPr lang="en-US" dirty="0" err="1" smtClean="0"/>
            <a:t>Experimento</a:t>
          </a:r>
          <a:endParaRPr lang="en-US" dirty="0" smtClean="0"/>
        </a:p>
        <a:p>
          <a:r>
            <a:rPr lang="en-US" dirty="0" smtClean="0"/>
            <a:t>70 </a:t>
          </a:r>
          <a:r>
            <a:rPr lang="en-US" dirty="0" err="1" smtClean="0"/>
            <a:t>segundos</a:t>
          </a:r>
          <a:endParaRPr lang="en-US" dirty="0"/>
        </a:p>
      </dgm:t>
    </dgm:pt>
    <dgm:pt modelId="{6313830E-A109-1D42-9DB0-00736093D07E}" type="parTrans" cxnId="{8EFFA9C2-B68A-4B49-981D-41759F799533}">
      <dgm:prSet/>
      <dgm:spPr/>
      <dgm:t>
        <a:bodyPr/>
        <a:lstStyle/>
        <a:p>
          <a:endParaRPr lang="en-US"/>
        </a:p>
      </dgm:t>
    </dgm:pt>
    <dgm:pt modelId="{CF2AA424-7AC4-3845-9798-295B7B5621C4}" type="sibTrans" cxnId="{8EFFA9C2-B68A-4B49-981D-41759F799533}">
      <dgm:prSet/>
      <dgm:spPr/>
      <dgm:t>
        <a:bodyPr/>
        <a:lstStyle/>
        <a:p>
          <a:endParaRPr lang="en-US"/>
        </a:p>
      </dgm:t>
    </dgm:pt>
    <dgm:pt modelId="{D4798821-A6E7-8547-8A2A-BB7D0A83DD74}">
      <dgm:prSet phldrT="[Text]"/>
      <dgm:spPr/>
      <dgm:t>
        <a:bodyPr/>
        <a:lstStyle/>
        <a:p>
          <a:r>
            <a:rPr lang="en-US" dirty="0" err="1" smtClean="0"/>
            <a:t>Repouso</a:t>
          </a:r>
          <a:endParaRPr lang="en-US" dirty="0" smtClean="0"/>
        </a:p>
        <a:p>
          <a:r>
            <a:rPr lang="en-US" dirty="0" smtClean="0"/>
            <a:t>70 </a:t>
          </a:r>
          <a:r>
            <a:rPr lang="en-US" dirty="0" err="1" smtClean="0"/>
            <a:t>segundos</a:t>
          </a:r>
          <a:endParaRPr lang="en-US" dirty="0"/>
        </a:p>
      </dgm:t>
    </dgm:pt>
    <dgm:pt modelId="{78B400E2-95A5-8945-A8D3-CC111D861F7B}" type="parTrans" cxnId="{9C47D615-E58E-754C-87CC-368E93AADDF3}">
      <dgm:prSet/>
      <dgm:spPr/>
      <dgm:t>
        <a:bodyPr/>
        <a:lstStyle/>
        <a:p>
          <a:endParaRPr lang="en-US"/>
        </a:p>
      </dgm:t>
    </dgm:pt>
    <dgm:pt modelId="{583160E3-4048-C34E-9B51-78A76E21EA1E}" type="sibTrans" cxnId="{9C47D615-E58E-754C-87CC-368E93AADDF3}">
      <dgm:prSet/>
      <dgm:spPr/>
      <dgm:t>
        <a:bodyPr/>
        <a:lstStyle/>
        <a:p>
          <a:endParaRPr lang="en-US"/>
        </a:p>
      </dgm:t>
    </dgm:pt>
    <dgm:pt modelId="{A5855F44-44FE-424C-B7FD-55B9628F700B}">
      <dgm:prSet phldrT="[Text]"/>
      <dgm:spPr/>
      <dgm:t>
        <a:bodyPr/>
        <a:lstStyle/>
        <a:p>
          <a:r>
            <a:rPr lang="en-US" dirty="0" err="1" smtClean="0"/>
            <a:t>Controle</a:t>
          </a:r>
          <a:endParaRPr lang="en-US" dirty="0" smtClean="0"/>
        </a:p>
        <a:p>
          <a:r>
            <a:rPr lang="en-US" dirty="0" smtClean="0"/>
            <a:t>70 </a:t>
          </a:r>
          <a:r>
            <a:rPr lang="en-US" dirty="0" err="1" smtClean="0"/>
            <a:t>segundos</a:t>
          </a:r>
          <a:endParaRPr lang="en-US" dirty="0"/>
        </a:p>
      </dgm:t>
    </dgm:pt>
    <dgm:pt modelId="{6ACFE8FC-CE4F-0445-96A1-7D9FF5DD1AD2}" type="parTrans" cxnId="{764CD660-CDDA-324C-B95C-66286CCE21F6}">
      <dgm:prSet/>
      <dgm:spPr/>
      <dgm:t>
        <a:bodyPr/>
        <a:lstStyle/>
        <a:p>
          <a:endParaRPr lang="en-US"/>
        </a:p>
      </dgm:t>
    </dgm:pt>
    <dgm:pt modelId="{F7C3F48A-54F7-7240-AB8E-5B74916E83BD}" type="sibTrans" cxnId="{764CD660-CDDA-324C-B95C-66286CCE21F6}">
      <dgm:prSet/>
      <dgm:spPr/>
      <dgm:t>
        <a:bodyPr/>
        <a:lstStyle/>
        <a:p>
          <a:endParaRPr lang="en-US"/>
        </a:p>
      </dgm:t>
    </dgm:pt>
    <dgm:pt modelId="{351D3F44-F324-0346-8B62-B22B63F765D3}" type="pres">
      <dgm:prSet presAssocID="{2E78B2A1-1CCB-8848-8BD3-F526E5EEEBEB}" presName="Name0" presStyleCnt="0">
        <dgm:presLayoutVars>
          <dgm:dir/>
          <dgm:resizeHandles val="exact"/>
        </dgm:presLayoutVars>
      </dgm:prSet>
      <dgm:spPr/>
    </dgm:pt>
    <dgm:pt modelId="{EB6BBECC-57F7-BB48-885F-CA93B5ED8B1C}" type="pres">
      <dgm:prSet presAssocID="{2723077C-E445-714C-9AE5-471A0A9A59CD}" presName="parTxOnly" presStyleLbl="node1" presStyleIdx="0" presStyleCnt="6">
        <dgm:presLayoutVars>
          <dgm:bulletEnabled val="1"/>
        </dgm:presLayoutVars>
      </dgm:prSet>
      <dgm:spPr/>
    </dgm:pt>
    <dgm:pt modelId="{68866271-A27F-4145-A461-85CC2BA3DC3E}" type="pres">
      <dgm:prSet presAssocID="{9C8F9485-9957-4340-86F9-D1178554458F}" presName="parSpace" presStyleCnt="0"/>
      <dgm:spPr/>
    </dgm:pt>
    <dgm:pt modelId="{56A334E1-5CAE-FD4C-A88E-7CDAC4451C9F}" type="pres">
      <dgm:prSet presAssocID="{BE50A124-A832-8349-B4C8-FD7E937FAAFE}" presName="parTxOnly" presStyleLbl="node1" presStyleIdx="1" presStyleCnt="6">
        <dgm:presLayoutVars>
          <dgm:bulletEnabled val="1"/>
        </dgm:presLayoutVars>
      </dgm:prSet>
      <dgm:spPr/>
    </dgm:pt>
    <dgm:pt modelId="{5C4E8AB6-8A2F-1D4A-94CD-1ED91D07E36E}" type="pres">
      <dgm:prSet presAssocID="{944D9B50-A623-4444-99D0-259916C457AD}" presName="parSpace" presStyleCnt="0"/>
      <dgm:spPr/>
    </dgm:pt>
    <dgm:pt modelId="{4BDB48DD-1C66-A64B-8FA3-7E2AB8C01123}" type="pres">
      <dgm:prSet presAssocID="{4247AC63-E007-E241-90FB-A5FECEF83BA0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2136B-E41E-9D40-8DE9-5B96B4BE4520}" type="pres">
      <dgm:prSet presAssocID="{CF2AA424-7AC4-3845-9798-295B7B5621C4}" presName="parSpace" presStyleCnt="0"/>
      <dgm:spPr/>
    </dgm:pt>
    <dgm:pt modelId="{25ACE331-D231-E84A-8D08-C255D625324B}" type="pres">
      <dgm:prSet presAssocID="{D4798821-A6E7-8547-8A2A-BB7D0A83DD74}" presName="parTxOnly" presStyleLbl="node1" presStyleIdx="3" presStyleCnt="6">
        <dgm:presLayoutVars>
          <dgm:bulletEnabled val="1"/>
        </dgm:presLayoutVars>
      </dgm:prSet>
      <dgm:spPr/>
    </dgm:pt>
    <dgm:pt modelId="{BB62044A-88EB-094F-97B7-1D0E71A4E001}" type="pres">
      <dgm:prSet presAssocID="{583160E3-4048-C34E-9B51-78A76E21EA1E}" presName="parSpace" presStyleCnt="0"/>
      <dgm:spPr/>
    </dgm:pt>
    <dgm:pt modelId="{3AC31B2C-0C29-CE4A-AD26-A56184DA7E8E}" type="pres">
      <dgm:prSet presAssocID="{A5855F44-44FE-424C-B7FD-55B9628F700B}" presName="parTxOnly" presStyleLbl="node1" presStyleIdx="4" presStyleCnt="6">
        <dgm:presLayoutVars>
          <dgm:bulletEnabled val="1"/>
        </dgm:presLayoutVars>
      </dgm:prSet>
      <dgm:spPr/>
    </dgm:pt>
    <dgm:pt modelId="{03D6754E-80D7-3B49-89DA-88EF2AEA3FE0}" type="pres">
      <dgm:prSet presAssocID="{F7C3F48A-54F7-7240-AB8E-5B74916E83BD}" presName="parSpace" presStyleCnt="0"/>
      <dgm:spPr/>
    </dgm:pt>
    <dgm:pt modelId="{E0762246-2163-2C45-BF12-125125E0D1AF}" type="pres">
      <dgm:prSet presAssocID="{C4063F80-4423-F94B-BE3D-4B9162AC1076}" presName="parTxOnly" presStyleLbl="node1" presStyleIdx="5" presStyleCnt="6" custScaleX="90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47D615-E58E-754C-87CC-368E93AADDF3}" srcId="{2E78B2A1-1CCB-8848-8BD3-F526E5EEEBEB}" destId="{D4798821-A6E7-8547-8A2A-BB7D0A83DD74}" srcOrd="3" destOrd="0" parTransId="{78B400E2-95A5-8945-A8D3-CC111D861F7B}" sibTransId="{583160E3-4048-C34E-9B51-78A76E21EA1E}"/>
    <dgm:cxn modelId="{E6DE3854-5935-A940-B902-3085C015FC9F}" type="presOf" srcId="{4247AC63-E007-E241-90FB-A5FECEF83BA0}" destId="{4BDB48DD-1C66-A64B-8FA3-7E2AB8C01123}" srcOrd="0" destOrd="0" presId="urn:microsoft.com/office/officeart/2005/8/layout/hChevron3"/>
    <dgm:cxn modelId="{764CD660-CDDA-324C-B95C-66286CCE21F6}" srcId="{2E78B2A1-1CCB-8848-8BD3-F526E5EEEBEB}" destId="{A5855F44-44FE-424C-B7FD-55B9628F700B}" srcOrd="4" destOrd="0" parTransId="{6ACFE8FC-CE4F-0445-96A1-7D9FF5DD1AD2}" sibTransId="{F7C3F48A-54F7-7240-AB8E-5B74916E83BD}"/>
    <dgm:cxn modelId="{8396BD9E-E7CD-9F4E-A5B9-188FB97DD508}" type="presOf" srcId="{D4798821-A6E7-8547-8A2A-BB7D0A83DD74}" destId="{25ACE331-D231-E84A-8D08-C255D625324B}" srcOrd="0" destOrd="0" presId="urn:microsoft.com/office/officeart/2005/8/layout/hChevron3"/>
    <dgm:cxn modelId="{42CC8584-B0D5-C14E-AF22-672986015F06}" srcId="{2E78B2A1-1CCB-8848-8BD3-F526E5EEEBEB}" destId="{C4063F80-4423-F94B-BE3D-4B9162AC1076}" srcOrd="5" destOrd="0" parTransId="{33C1913A-9C8C-1D47-A05E-CDA56725D3FC}" sibTransId="{F9E283FA-05BF-F045-86CA-9FB5C8FBB160}"/>
    <dgm:cxn modelId="{BBF71363-D0B5-C842-968B-FA5E15F69A2F}" type="presOf" srcId="{C4063F80-4423-F94B-BE3D-4B9162AC1076}" destId="{E0762246-2163-2C45-BF12-125125E0D1AF}" srcOrd="0" destOrd="0" presId="urn:microsoft.com/office/officeart/2005/8/layout/hChevron3"/>
    <dgm:cxn modelId="{F6D7859A-43FD-1843-AED4-5DAAD2FA1A91}" type="presOf" srcId="{BE50A124-A832-8349-B4C8-FD7E937FAAFE}" destId="{56A334E1-5CAE-FD4C-A88E-7CDAC4451C9F}" srcOrd="0" destOrd="0" presId="urn:microsoft.com/office/officeart/2005/8/layout/hChevron3"/>
    <dgm:cxn modelId="{8D766B51-C54A-8740-97B1-FC110DB9F6DA}" type="presOf" srcId="{2E78B2A1-1CCB-8848-8BD3-F526E5EEEBEB}" destId="{351D3F44-F324-0346-8B62-B22B63F765D3}" srcOrd="0" destOrd="0" presId="urn:microsoft.com/office/officeart/2005/8/layout/hChevron3"/>
    <dgm:cxn modelId="{421B9464-F762-4046-8378-17D23D99AEBA}" srcId="{2E78B2A1-1CCB-8848-8BD3-F526E5EEEBEB}" destId="{2723077C-E445-714C-9AE5-471A0A9A59CD}" srcOrd="0" destOrd="0" parTransId="{F3CFD863-737A-CE47-8DCB-295F3B6BC68C}" sibTransId="{9C8F9485-9957-4340-86F9-D1178554458F}"/>
    <dgm:cxn modelId="{5E1AA9CF-D6FF-5147-A493-1D0076234358}" type="presOf" srcId="{2723077C-E445-714C-9AE5-471A0A9A59CD}" destId="{EB6BBECC-57F7-BB48-885F-CA93B5ED8B1C}" srcOrd="0" destOrd="0" presId="urn:microsoft.com/office/officeart/2005/8/layout/hChevron3"/>
    <dgm:cxn modelId="{5834F2C9-8159-4F4A-8C50-0240CA3B7F04}" type="presOf" srcId="{A5855F44-44FE-424C-B7FD-55B9628F700B}" destId="{3AC31B2C-0C29-CE4A-AD26-A56184DA7E8E}" srcOrd="0" destOrd="0" presId="urn:microsoft.com/office/officeart/2005/8/layout/hChevron3"/>
    <dgm:cxn modelId="{03618CAC-0204-8241-9885-F1097D7DBED7}" srcId="{2E78B2A1-1CCB-8848-8BD3-F526E5EEEBEB}" destId="{BE50A124-A832-8349-B4C8-FD7E937FAAFE}" srcOrd="1" destOrd="0" parTransId="{3994F2A2-6A71-8348-872A-09FD14D5B48B}" sibTransId="{944D9B50-A623-4444-99D0-259916C457AD}"/>
    <dgm:cxn modelId="{8EFFA9C2-B68A-4B49-981D-41759F799533}" srcId="{2E78B2A1-1CCB-8848-8BD3-F526E5EEEBEB}" destId="{4247AC63-E007-E241-90FB-A5FECEF83BA0}" srcOrd="2" destOrd="0" parTransId="{6313830E-A109-1D42-9DB0-00736093D07E}" sibTransId="{CF2AA424-7AC4-3845-9798-295B7B5621C4}"/>
    <dgm:cxn modelId="{1E511325-01AF-F448-A373-2F61F93DDB8F}" type="presParOf" srcId="{351D3F44-F324-0346-8B62-B22B63F765D3}" destId="{EB6BBECC-57F7-BB48-885F-CA93B5ED8B1C}" srcOrd="0" destOrd="0" presId="urn:microsoft.com/office/officeart/2005/8/layout/hChevron3"/>
    <dgm:cxn modelId="{DDD28E76-D2AE-5346-A7EE-6EF81A2E2AE7}" type="presParOf" srcId="{351D3F44-F324-0346-8B62-B22B63F765D3}" destId="{68866271-A27F-4145-A461-85CC2BA3DC3E}" srcOrd="1" destOrd="0" presId="urn:microsoft.com/office/officeart/2005/8/layout/hChevron3"/>
    <dgm:cxn modelId="{8CFC2041-8BF2-6C4C-8AFA-DD560AEDE36A}" type="presParOf" srcId="{351D3F44-F324-0346-8B62-B22B63F765D3}" destId="{56A334E1-5CAE-FD4C-A88E-7CDAC4451C9F}" srcOrd="2" destOrd="0" presId="urn:microsoft.com/office/officeart/2005/8/layout/hChevron3"/>
    <dgm:cxn modelId="{461A22E5-A0BF-B44E-8A31-5A087C414093}" type="presParOf" srcId="{351D3F44-F324-0346-8B62-B22B63F765D3}" destId="{5C4E8AB6-8A2F-1D4A-94CD-1ED91D07E36E}" srcOrd="3" destOrd="0" presId="urn:microsoft.com/office/officeart/2005/8/layout/hChevron3"/>
    <dgm:cxn modelId="{047F64EB-1B1D-6E46-8BEA-9D5476C61501}" type="presParOf" srcId="{351D3F44-F324-0346-8B62-B22B63F765D3}" destId="{4BDB48DD-1C66-A64B-8FA3-7E2AB8C01123}" srcOrd="4" destOrd="0" presId="urn:microsoft.com/office/officeart/2005/8/layout/hChevron3"/>
    <dgm:cxn modelId="{D24A549D-DC88-3240-9A91-060FDC442728}" type="presParOf" srcId="{351D3F44-F324-0346-8B62-B22B63F765D3}" destId="{0DD2136B-E41E-9D40-8DE9-5B96B4BE4520}" srcOrd="5" destOrd="0" presId="urn:microsoft.com/office/officeart/2005/8/layout/hChevron3"/>
    <dgm:cxn modelId="{4A642FF2-9E62-8F41-AC58-0749DF319B39}" type="presParOf" srcId="{351D3F44-F324-0346-8B62-B22B63F765D3}" destId="{25ACE331-D231-E84A-8D08-C255D625324B}" srcOrd="6" destOrd="0" presId="urn:microsoft.com/office/officeart/2005/8/layout/hChevron3"/>
    <dgm:cxn modelId="{4149EE27-44ED-1D4B-A928-E37C1AD92137}" type="presParOf" srcId="{351D3F44-F324-0346-8B62-B22B63F765D3}" destId="{BB62044A-88EB-094F-97B7-1D0E71A4E001}" srcOrd="7" destOrd="0" presId="urn:microsoft.com/office/officeart/2005/8/layout/hChevron3"/>
    <dgm:cxn modelId="{D5BA78FB-7E94-C34C-972B-A44D2A917FFC}" type="presParOf" srcId="{351D3F44-F324-0346-8B62-B22B63F765D3}" destId="{3AC31B2C-0C29-CE4A-AD26-A56184DA7E8E}" srcOrd="8" destOrd="0" presId="urn:microsoft.com/office/officeart/2005/8/layout/hChevron3"/>
    <dgm:cxn modelId="{F2CE3884-3DDE-B04B-82DC-6140499C9186}" type="presParOf" srcId="{351D3F44-F324-0346-8B62-B22B63F765D3}" destId="{03D6754E-80D7-3B49-89DA-88EF2AEA3FE0}" srcOrd="9" destOrd="0" presId="urn:microsoft.com/office/officeart/2005/8/layout/hChevron3"/>
    <dgm:cxn modelId="{1C494442-8D49-924D-A0D0-F58BE3E9E24D}" type="presParOf" srcId="{351D3F44-F324-0346-8B62-B22B63F765D3}" destId="{E0762246-2163-2C45-BF12-125125E0D1AF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A35E7-55E9-0843-8CB5-C0715C3C6F52}">
      <dsp:nvSpPr>
        <dsp:cNvPr id="0" name=""/>
        <dsp:cNvSpPr/>
      </dsp:nvSpPr>
      <dsp:spPr>
        <a:xfrm>
          <a:off x="1800578" y="1898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</a:t>
          </a:r>
          <a:endParaRPr lang="en-US" sz="1200" kern="1200" dirty="0"/>
        </a:p>
      </dsp:txBody>
      <dsp:txXfrm>
        <a:off x="1815353" y="16673"/>
        <a:ext cx="436108" cy="273127"/>
      </dsp:txXfrm>
    </dsp:sp>
    <dsp:sp modelId="{AC90A900-B45E-4748-8712-CE96425BC74C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1496185" y="22224"/>
              </a:moveTo>
              <a:arcTo wR="1260524" hR="1260524" stAng="16846506" swAng="7718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E7660-4881-F44F-9818-5386D23F3C06}">
      <dsp:nvSpPr>
        <dsp:cNvPr id="0" name=""/>
        <dsp:cNvSpPr/>
      </dsp:nvSpPr>
      <dsp:spPr>
        <a:xfrm>
          <a:off x="2541496" y="242637"/>
          <a:ext cx="465658" cy="302677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</a:t>
          </a:r>
          <a:endParaRPr lang="en-US" sz="1200" kern="1200" dirty="0"/>
        </a:p>
      </dsp:txBody>
      <dsp:txXfrm>
        <a:off x="2556271" y="257412"/>
        <a:ext cx="436108" cy="273127"/>
      </dsp:txXfrm>
    </dsp:sp>
    <dsp:sp modelId="{FD542659-6B7B-4F46-B3BE-F8F264B50D51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2176889" y="394962"/>
              </a:moveTo>
              <a:arcTo wR="1260524" hR="1260524" stAng="18997983" swAng="106663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6D609-3428-0C49-872B-0D8D56829489}">
      <dsp:nvSpPr>
        <dsp:cNvPr id="0" name=""/>
        <dsp:cNvSpPr/>
      </dsp:nvSpPr>
      <dsp:spPr>
        <a:xfrm>
          <a:off x="2999409" y="872899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</a:t>
          </a:r>
          <a:endParaRPr lang="en-US" sz="1200" kern="1200" dirty="0"/>
        </a:p>
      </dsp:txBody>
      <dsp:txXfrm>
        <a:off x="3014184" y="887674"/>
        <a:ext cx="436108" cy="273127"/>
      </dsp:txXfrm>
    </dsp:sp>
    <dsp:sp modelId="{6C534D2C-C4B4-AC4E-A47F-99A98E5A8B94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2499233" y="1027019"/>
              </a:moveTo>
              <a:arcTo wR="1260524" hR="1260524" stAng="20959477" swAng="12810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96704-CE37-4349-989D-78F02D6C2476}">
      <dsp:nvSpPr>
        <dsp:cNvPr id="0" name=""/>
        <dsp:cNvSpPr/>
      </dsp:nvSpPr>
      <dsp:spPr>
        <a:xfrm>
          <a:off x="2999409" y="1651947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4</a:t>
          </a:r>
          <a:endParaRPr lang="en-US" sz="1200" kern="1200" dirty="0"/>
        </a:p>
      </dsp:txBody>
      <dsp:txXfrm>
        <a:off x="3014184" y="1666722"/>
        <a:ext cx="436108" cy="273127"/>
      </dsp:txXfrm>
    </dsp:sp>
    <dsp:sp modelId="{D1B5E3A7-53CB-9140-BB9D-A50E4B3B361F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2397405" y="1804974"/>
              </a:moveTo>
              <a:arcTo wR="1260524" hR="1260524" stAng="1535379" swAng="106663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6A95A-3A4E-CE45-B27A-018E32F3A0D2}">
      <dsp:nvSpPr>
        <dsp:cNvPr id="0" name=""/>
        <dsp:cNvSpPr/>
      </dsp:nvSpPr>
      <dsp:spPr>
        <a:xfrm>
          <a:off x="2541496" y="2282209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5</a:t>
          </a:r>
          <a:endParaRPr lang="en-US" sz="1200" kern="1200" dirty="0"/>
        </a:p>
      </dsp:txBody>
      <dsp:txXfrm>
        <a:off x="2556271" y="2296984"/>
        <a:ext cx="436108" cy="273127"/>
      </dsp:txXfrm>
    </dsp:sp>
    <dsp:sp modelId="{5299D8D4-6F35-BB49-AD38-D21A584CF27A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1765975" y="2415272"/>
              </a:moveTo>
              <a:arcTo wR="1260524" hR="1260524" stAng="3981618" swAng="7718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A2EA2-7B99-F84E-87FD-51E0EC187720}">
      <dsp:nvSpPr>
        <dsp:cNvPr id="0" name=""/>
        <dsp:cNvSpPr/>
      </dsp:nvSpPr>
      <dsp:spPr>
        <a:xfrm>
          <a:off x="1800578" y="2522948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6</a:t>
          </a:r>
          <a:endParaRPr lang="en-US" sz="1200" kern="1200" dirty="0"/>
        </a:p>
      </dsp:txBody>
      <dsp:txXfrm>
        <a:off x="1815353" y="2537723"/>
        <a:ext cx="436108" cy="273127"/>
      </dsp:txXfrm>
    </dsp:sp>
    <dsp:sp modelId="{3843318D-4977-F742-9918-621B5F264942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1024864" y="2498824"/>
              </a:moveTo>
              <a:arcTo wR="1260524" hR="1260524" stAng="6046506" swAng="7718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FE58F-FF23-1B4F-98C2-781144BC44CC}">
      <dsp:nvSpPr>
        <dsp:cNvPr id="0" name=""/>
        <dsp:cNvSpPr/>
      </dsp:nvSpPr>
      <dsp:spPr>
        <a:xfrm>
          <a:off x="1059660" y="2282209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7</a:t>
          </a:r>
          <a:endParaRPr lang="en-US" sz="1200" kern="1200" dirty="0"/>
        </a:p>
      </dsp:txBody>
      <dsp:txXfrm>
        <a:off x="1074435" y="2296984"/>
        <a:ext cx="436108" cy="273127"/>
      </dsp:txXfrm>
    </dsp:sp>
    <dsp:sp modelId="{3844B57F-0EA3-064E-859B-A58B0EC42765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344159" y="2126087"/>
              </a:moveTo>
              <a:arcTo wR="1260524" hR="1260524" stAng="8197983" swAng="106663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20703-DFE8-0042-81E2-C7671E39DC78}">
      <dsp:nvSpPr>
        <dsp:cNvPr id="0" name=""/>
        <dsp:cNvSpPr/>
      </dsp:nvSpPr>
      <dsp:spPr>
        <a:xfrm>
          <a:off x="601748" y="1651947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8</a:t>
          </a:r>
          <a:endParaRPr lang="en-US" sz="1200" kern="1200" dirty="0"/>
        </a:p>
      </dsp:txBody>
      <dsp:txXfrm>
        <a:off x="616523" y="1666722"/>
        <a:ext cx="436108" cy="273127"/>
      </dsp:txXfrm>
    </dsp:sp>
    <dsp:sp modelId="{7304F907-24EE-6943-98D4-0859C27CE279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21816" y="1494029"/>
              </a:moveTo>
              <a:arcTo wR="1260524" hR="1260524" stAng="10159477" swAng="12810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35C2A-4E81-A24B-BD81-011C9D2FAE6F}">
      <dsp:nvSpPr>
        <dsp:cNvPr id="0" name=""/>
        <dsp:cNvSpPr/>
      </dsp:nvSpPr>
      <dsp:spPr>
        <a:xfrm>
          <a:off x="601748" y="872899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9</a:t>
          </a:r>
          <a:endParaRPr lang="en-US" sz="1200" kern="1200" dirty="0"/>
        </a:p>
      </dsp:txBody>
      <dsp:txXfrm>
        <a:off x="616523" y="887674"/>
        <a:ext cx="436108" cy="273127"/>
      </dsp:txXfrm>
    </dsp:sp>
    <dsp:sp modelId="{3CFF3D82-2DA4-EE44-B8A4-BD5920F65BCB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123644" y="716075"/>
              </a:moveTo>
              <a:arcTo wR="1260524" hR="1260524" stAng="12335379" swAng="106663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B72EF-AFBE-6D48-9225-7E090EDFA969}">
      <dsp:nvSpPr>
        <dsp:cNvPr id="0" name=""/>
        <dsp:cNvSpPr/>
      </dsp:nvSpPr>
      <dsp:spPr>
        <a:xfrm>
          <a:off x="1059660" y="242637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0</a:t>
          </a:r>
          <a:endParaRPr lang="en-US" sz="1200" kern="1200" dirty="0"/>
        </a:p>
      </dsp:txBody>
      <dsp:txXfrm>
        <a:off x="1074435" y="257412"/>
        <a:ext cx="436108" cy="273127"/>
      </dsp:txXfrm>
    </dsp:sp>
    <dsp:sp modelId="{19A632D8-A515-6347-8E71-A4D91DD18CB1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755074" y="105776"/>
              </a:moveTo>
              <a:arcTo wR="1260524" hR="1260524" stAng="14781618" swAng="7718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A35E7-55E9-0843-8CB5-C0715C3C6F52}">
      <dsp:nvSpPr>
        <dsp:cNvPr id="0" name=""/>
        <dsp:cNvSpPr/>
      </dsp:nvSpPr>
      <dsp:spPr>
        <a:xfrm>
          <a:off x="1800578" y="1898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</a:t>
          </a:r>
          <a:endParaRPr lang="en-US" sz="1200" kern="1200" dirty="0"/>
        </a:p>
      </dsp:txBody>
      <dsp:txXfrm>
        <a:off x="1815353" y="16673"/>
        <a:ext cx="436108" cy="273127"/>
      </dsp:txXfrm>
    </dsp:sp>
    <dsp:sp modelId="{AC90A900-B45E-4748-8712-CE96425BC74C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1496185" y="22224"/>
              </a:moveTo>
              <a:arcTo wR="1260524" hR="1260524" stAng="16846506" swAng="7718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E7660-4881-F44F-9818-5386D23F3C06}">
      <dsp:nvSpPr>
        <dsp:cNvPr id="0" name=""/>
        <dsp:cNvSpPr/>
      </dsp:nvSpPr>
      <dsp:spPr>
        <a:xfrm>
          <a:off x="2541496" y="242637"/>
          <a:ext cx="465658" cy="302677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</a:t>
          </a:r>
          <a:endParaRPr lang="en-US" sz="1200" kern="1200" dirty="0"/>
        </a:p>
      </dsp:txBody>
      <dsp:txXfrm>
        <a:off x="2556271" y="257412"/>
        <a:ext cx="436108" cy="273127"/>
      </dsp:txXfrm>
    </dsp:sp>
    <dsp:sp modelId="{FD542659-6B7B-4F46-B3BE-F8F264B50D51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2176889" y="394962"/>
              </a:moveTo>
              <a:arcTo wR="1260524" hR="1260524" stAng="18997983" swAng="106663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6D609-3428-0C49-872B-0D8D56829489}">
      <dsp:nvSpPr>
        <dsp:cNvPr id="0" name=""/>
        <dsp:cNvSpPr/>
      </dsp:nvSpPr>
      <dsp:spPr>
        <a:xfrm>
          <a:off x="2999409" y="872899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</a:t>
          </a:r>
          <a:endParaRPr lang="en-US" sz="1200" kern="1200" dirty="0"/>
        </a:p>
      </dsp:txBody>
      <dsp:txXfrm>
        <a:off x="3014184" y="887674"/>
        <a:ext cx="436108" cy="273127"/>
      </dsp:txXfrm>
    </dsp:sp>
    <dsp:sp modelId="{6C534D2C-C4B4-AC4E-A47F-99A98E5A8B94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2499233" y="1027019"/>
              </a:moveTo>
              <a:arcTo wR="1260524" hR="1260524" stAng="20959477" swAng="12810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96704-CE37-4349-989D-78F02D6C2476}">
      <dsp:nvSpPr>
        <dsp:cNvPr id="0" name=""/>
        <dsp:cNvSpPr/>
      </dsp:nvSpPr>
      <dsp:spPr>
        <a:xfrm>
          <a:off x="2999409" y="1651947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4</a:t>
          </a:r>
          <a:endParaRPr lang="en-US" sz="1200" kern="1200" dirty="0"/>
        </a:p>
      </dsp:txBody>
      <dsp:txXfrm>
        <a:off x="3014184" y="1666722"/>
        <a:ext cx="436108" cy="273127"/>
      </dsp:txXfrm>
    </dsp:sp>
    <dsp:sp modelId="{D1B5E3A7-53CB-9140-BB9D-A50E4B3B361F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2397405" y="1804974"/>
              </a:moveTo>
              <a:arcTo wR="1260524" hR="1260524" stAng="1535379" swAng="106663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6A95A-3A4E-CE45-B27A-018E32F3A0D2}">
      <dsp:nvSpPr>
        <dsp:cNvPr id="0" name=""/>
        <dsp:cNvSpPr/>
      </dsp:nvSpPr>
      <dsp:spPr>
        <a:xfrm>
          <a:off x="2541496" y="2282209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5</a:t>
          </a:r>
          <a:endParaRPr lang="en-US" sz="1200" kern="1200" dirty="0"/>
        </a:p>
      </dsp:txBody>
      <dsp:txXfrm>
        <a:off x="2556271" y="2296984"/>
        <a:ext cx="436108" cy="273127"/>
      </dsp:txXfrm>
    </dsp:sp>
    <dsp:sp modelId="{5299D8D4-6F35-BB49-AD38-D21A584CF27A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1765975" y="2415272"/>
              </a:moveTo>
              <a:arcTo wR="1260524" hR="1260524" stAng="3981618" swAng="7718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A2EA2-7B99-F84E-87FD-51E0EC187720}">
      <dsp:nvSpPr>
        <dsp:cNvPr id="0" name=""/>
        <dsp:cNvSpPr/>
      </dsp:nvSpPr>
      <dsp:spPr>
        <a:xfrm>
          <a:off x="1800578" y="2522948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6</a:t>
          </a:r>
          <a:endParaRPr lang="en-US" sz="1200" kern="1200" dirty="0"/>
        </a:p>
      </dsp:txBody>
      <dsp:txXfrm>
        <a:off x="1815353" y="2537723"/>
        <a:ext cx="436108" cy="273127"/>
      </dsp:txXfrm>
    </dsp:sp>
    <dsp:sp modelId="{3843318D-4977-F742-9918-621B5F264942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1024864" y="2498824"/>
              </a:moveTo>
              <a:arcTo wR="1260524" hR="1260524" stAng="6046506" swAng="7718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FE58F-FF23-1B4F-98C2-781144BC44CC}">
      <dsp:nvSpPr>
        <dsp:cNvPr id="0" name=""/>
        <dsp:cNvSpPr/>
      </dsp:nvSpPr>
      <dsp:spPr>
        <a:xfrm>
          <a:off x="1059660" y="2282209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7</a:t>
          </a:r>
          <a:endParaRPr lang="en-US" sz="1200" kern="1200" dirty="0"/>
        </a:p>
      </dsp:txBody>
      <dsp:txXfrm>
        <a:off x="1074435" y="2296984"/>
        <a:ext cx="436108" cy="273127"/>
      </dsp:txXfrm>
    </dsp:sp>
    <dsp:sp modelId="{3844B57F-0EA3-064E-859B-A58B0EC42765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344159" y="2126087"/>
              </a:moveTo>
              <a:arcTo wR="1260524" hR="1260524" stAng="8197983" swAng="106663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20703-DFE8-0042-81E2-C7671E39DC78}">
      <dsp:nvSpPr>
        <dsp:cNvPr id="0" name=""/>
        <dsp:cNvSpPr/>
      </dsp:nvSpPr>
      <dsp:spPr>
        <a:xfrm>
          <a:off x="601748" y="1651947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8</a:t>
          </a:r>
          <a:endParaRPr lang="en-US" sz="1200" kern="1200" dirty="0"/>
        </a:p>
      </dsp:txBody>
      <dsp:txXfrm>
        <a:off x="616523" y="1666722"/>
        <a:ext cx="436108" cy="273127"/>
      </dsp:txXfrm>
    </dsp:sp>
    <dsp:sp modelId="{7304F907-24EE-6943-98D4-0859C27CE279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21816" y="1494029"/>
              </a:moveTo>
              <a:arcTo wR="1260524" hR="1260524" stAng="10159477" swAng="12810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35C2A-4E81-A24B-BD81-011C9D2FAE6F}">
      <dsp:nvSpPr>
        <dsp:cNvPr id="0" name=""/>
        <dsp:cNvSpPr/>
      </dsp:nvSpPr>
      <dsp:spPr>
        <a:xfrm>
          <a:off x="601748" y="872899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9</a:t>
          </a:r>
          <a:endParaRPr lang="en-US" sz="1200" kern="1200" dirty="0"/>
        </a:p>
      </dsp:txBody>
      <dsp:txXfrm>
        <a:off x="616523" y="887674"/>
        <a:ext cx="436108" cy="273127"/>
      </dsp:txXfrm>
    </dsp:sp>
    <dsp:sp modelId="{3CFF3D82-2DA4-EE44-B8A4-BD5920F65BCB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123644" y="716075"/>
              </a:moveTo>
              <a:arcTo wR="1260524" hR="1260524" stAng="12335379" swAng="106663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B72EF-AFBE-6D48-9225-7E090EDFA969}">
      <dsp:nvSpPr>
        <dsp:cNvPr id="0" name=""/>
        <dsp:cNvSpPr/>
      </dsp:nvSpPr>
      <dsp:spPr>
        <a:xfrm>
          <a:off x="1059660" y="242637"/>
          <a:ext cx="465658" cy="302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0</a:t>
          </a:r>
          <a:endParaRPr lang="en-US" sz="1200" kern="1200" dirty="0"/>
        </a:p>
      </dsp:txBody>
      <dsp:txXfrm>
        <a:off x="1074435" y="257412"/>
        <a:ext cx="436108" cy="273127"/>
      </dsp:txXfrm>
    </dsp:sp>
    <dsp:sp modelId="{19A632D8-A515-6347-8E71-A4D91DD18CB1}">
      <dsp:nvSpPr>
        <dsp:cNvPr id="0" name=""/>
        <dsp:cNvSpPr/>
      </dsp:nvSpPr>
      <dsp:spPr>
        <a:xfrm>
          <a:off x="772883" y="153237"/>
          <a:ext cx="2521049" cy="2521049"/>
        </a:xfrm>
        <a:custGeom>
          <a:avLst/>
          <a:gdLst/>
          <a:ahLst/>
          <a:cxnLst/>
          <a:rect l="0" t="0" r="0" b="0"/>
          <a:pathLst>
            <a:path>
              <a:moveTo>
                <a:pt x="755074" y="105776"/>
              </a:moveTo>
              <a:arcTo wR="1260524" hR="1260524" stAng="14781618" swAng="7718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A35E7-55E9-0843-8CB5-C0715C3C6F52}">
      <dsp:nvSpPr>
        <dsp:cNvPr id="0" name=""/>
        <dsp:cNvSpPr/>
      </dsp:nvSpPr>
      <dsp:spPr>
        <a:xfrm>
          <a:off x="1109592" y="33618"/>
          <a:ext cx="430897" cy="2800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</a:t>
          </a:r>
          <a:endParaRPr lang="en-US" sz="1100" kern="1200" dirty="0"/>
        </a:p>
      </dsp:txBody>
      <dsp:txXfrm>
        <a:off x="1123265" y="47291"/>
        <a:ext cx="403551" cy="252737"/>
      </dsp:txXfrm>
    </dsp:sp>
    <dsp:sp modelId="{AC90A900-B45E-4748-8712-CE96425BC74C}">
      <dsp:nvSpPr>
        <dsp:cNvPr id="0" name=""/>
        <dsp:cNvSpPr/>
      </dsp:nvSpPr>
      <dsp:spPr>
        <a:xfrm>
          <a:off x="159310" y="173659"/>
          <a:ext cx="2331462" cy="2331462"/>
        </a:xfrm>
        <a:custGeom>
          <a:avLst/>
          <a:gdLst/>
          <a:ahLst/>
          <a:cxnLst/>
          <a:rect l="0" t="0" r="0" b="0"/>
          <a:pathLst>
            <a:path>
              <a:moveTo>
                <a:pt x="1383795" y="20577"/>
              </a:moveTo>
              <a:arcTo wR="1165731" hR="1165731" stAng="16846884" swAng="771092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E7660-4881-F44F-9818-5386D23F3C06}">
      <dsp:nvSpPr>
        <dsp:cNvPr id="0" name=""/>
        <dsp:cNvSpPr/>
      </dsp:nvSpPr>
      <dsp:spPr>
        <a:xfrm>
          <a:off x="1794792" y="256252"/>
          <a:ext cx="430897" cy="280083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</a:t>
          </a:r>
          <a:endParaRPr lang="en-US" sz="1100" kern="1200" dirty="0"/>
        </a:p>
      </dsp:txBody>
      <dsp:txXfrm>
        <a:off x="1808465" y="269925"/>
        <a:ext cx="403551" cy="252737"/>
      </dsp:txXfrm>
    </dsp:sp>
    <dsp:sp modelId="{FD542659-6B7B-4F46-B3BE-F8F264B50D51}">
      <dsp:nvSpPr>
        <dsp:cNvPr id="0" name=""/>
        <dsp:cNvSpPr/>
      </dsp:nvSpPr>
      <dsp:spPr>
        <a:xfrm>
          <a:off x="159310" y="173659"/>
          <a:ext cx="2331462" cy="2331462"/>
        </a:xfrm>
        <a:custGeom>
          <a:avLst/>
          <a:gdLst/>
          <a:ahLst/>
          <a:cxnLst/>
          <a:rect l="0" t="0" r="0" b="0"/>
          <a:pathLst>
            <a:path>
              <a:moveTo>
                <a:pt x="2013261" y="365342"/>
              </a:moveTo>
              <a:arcTo wR="1165731" hR="1165731" stAng="18998317" swAng="106603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6D609-3428-0C49-872B-0D8D56829489}">
      <dsp:nvSpPr>
        <dsp:cNvPr id="0" name=""/>
        <dsp:cNvSpPr/>
      </dsp:nvSpPr>
      <dsp:spPr>
        <a:xfrm>
          <a:off x="2218269" y="839118"/>
          <a:ext cx="430897" cy="2800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</a:t>
          </a:r>
          <a:endParaRPr lang="en-US" sz="1100" kern="1200" dirty="0"/>
        </a:p>
      </dsp:txBody>
      <dsp:txXfrm>
        <a:off x="2231942" y="852791"/>
        <a:ext cx="403551" cy="252737"/>
      </dsp:txXfrm>
    </dsp:sp>
    <dsp:sp modelId="{6C534D2C-C4B4-AC4E-A47F-99A98E5A8B94}">
      <dsp:nvSpPr>
        <dsp:cNvPr id="0" name=""/>
        <dsp:cNvSpPr/>
      </dsp:nvSpPr>
      <dsp:spPr>
        <a:xfrm>
          <a:off x="159310" y="173659"/>
          <a:ext cx="2331462" cy="2331462"/>
        </a:xfrm>
        <a:custGeom>
          <a:avLst/>
          <a:gdLst/>
          <a:ahLst/>
          <a:cxnLst/>
          <a:rect l="0" t="0" r="0" b="0"/>
          <a:pathLst>
            <a:path>
              <a:moveTo>
                <a:pt x="2311302" y="949868"/>
              </a:moveTo>
              <a:arcTo wR="1165731" hR="1165731" stAng="20959723" swAng="1280553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96704-CE37-4349-989D-78F02D6C2476}">
      <dsp:nvSpPr>
        <dsp:cNvPr id="0" name=""/>
        <dsp:cNvSpPr/>
      </dsp:nvSpPr>
      <dsp:spPr>
        <a:xfrm>
          <a:off x="2218269" y="1559580"/>
          <a:ext cx="430897" cy="2800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</a:t>
          </a:r>
          <a:endParaRPr lang="en-US" sz="1100" kern="1200" dirty="0"/>
        </a:p>
      </dsp:txBody>
      <dsp:txXfrm>
        <a:off x="2231942" y="1573253"/>
        <a:ext cx="403551" cy="252737"/>
      </dsp:txXfrm>
    </dsp:sp>
    <dsp:sp modelId="{D1B5E3A7-53CB-9140-BB9D-A50E4B3B361F}">
      <dsp:nvSpPr>
        <dsp:cNvPr id="0" name=""/>
        <dsp:cNvSpPr/>
      </dsp:nvSpPr>
      <dsp:spPr>
        <a:xfrm>
          <a:off x="159310" y="173659"/>
          <a:ext cx="2331462" cy="2331462"/>
        </a:xfrm>
        <a:custGeom>
          <a:avLst/>
          <a:gdLst/>
          <a:ahLst/>
          <a:cxnLst/>
          <a:rect l="0" t="0" r="0" b="0"/>
          <a:pathLst>
            <a:path>
              <a:moveTo>
                <a:pt x="2217077" y="1669318"/>
              </a:moveTo>
              <a:arcTo wR="1165731" hR="1165731" stAng="1535646" swAng="106603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6A95A-3A4E-CE45-B27A-018E32F3A0D2}">
      <dsp:nvSpPr>
        <dsp:cNvPr id="0" name=""/>
        <dsp:cNvSpPr/>
      </dsp:nvSpPr>
      <dsp:spPr>
        <a:xfrm>
          <a:off x="1794792" y="2142445"/>
          <a:ext cx="430897" cy="2800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5</a:t>
          </a:r>
          <a:endParaRPr lang="en-US" sz="1100" kern="1200" dirty="0"/>
        </a:p>
      </dsp:txBody>
      <dsp:txXfrm>
        <a:off x="1808465" y="2156118"/>
        <a:ext cx="403551" cy="252737"/>
      </dsp:txXfrm>
    </dsp:sp>
    <dsp:sp modelId="{5299D8D4-6F35-BB49-AD38-D21A584CF27A}">
      <dsp:nvSpPr>
        <dsp:cNvPr id="0" name=""/>
        <dsp:cNvSpPr/>
      </dsp:nvSpPr>
      <dsp:spPr>
        <a:xfrm>
          <a:off x="159310" y="173659"/>
          <a:ext cx="2331462" cy="2331462"/>
        </a:xfrm>
        <a:custGeom>
          <a:avLst/>
          <a:gdLst/>
          <a:ahLst/>
          <a:cxnLst/>
          <a:rect l="0" t="0" r="0" b="0"/>
          <a:pathLst>
            <a:path>
              <a:moveTo>
                <a:pt x="1633044" y="2233695"/>
              </a:moveTo>
              <a:arcTo wR="1165731" hR="1165731" stAng="3982024" swAng="771092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A2EA2-7B99-F84E-87FD-51E0EC187720}">
      <dsp:nvSpPr>
        <dsp:cNvPr id="0" name=""/>
        <dsp:cNvSpPr/>
      </dsp:nvSpPr>
      <dsp:spPr>
        <a:xfrm>
          <a:off x="1109592" y="2365080"/>
          <a:ext cx="430897" cy="2800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6</a:t>
          </a:r>
          <a:endParaRPr lang="en-US" sz="1100" kern="1200" dirty="0"/>
        </a:p>
      </dsp:txBody>
      <dsp:txXfrm>
        <a:off x="1123265" y="2378753"/>
        <a:ext cx="403551" cy="252737"/>
      </dsp:txXfrm>
    </dsp:sp>
    <dsp:sp modelId="{3843318D-4977-F742-9918-621B5F264942}">
      <dsp:nvSpPr>
        <dsp:cNvPr id="0" name=""/>
        <dsp:cNvSpPr/>
      </dsp:nvSpPr>
      <dsp:spPr>
        <a:xfrm>
          <a:off x="159310" y="173659"/>
          <a:ext cx="2331462" cy="2331462"/>
        </a:xfrm>
        <a:custGeom>
          <a:avLst/>
          <a:gdLst/>
          <a:ahLst/>
          <a:cxnLst/>
          <a:rect l="0" t="0" r="0" b="0"/>
          <a:pathLst>
            <a:path>
              <a:moveTo>
                <a:pt x="947666" y="2310885"/>
              </a:moveTo>
              <a:arcTo wR="1165731" hR="1165731" stAng="6046884" swAng="771092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FE58F-FF23-1B4F-98C2-781144BC44CC}">
      <dsp:nvSpPr>
        <dsp:cNvPr id="0" name=""/>
        <dsp:cNvSpPr/>
      </dsp:nvSpPr>
      <dsp:spPr>
        <a:xfrm>
          <a:off x="424393" y="2142445"/>
          <a:ext cx="430897" cy="2800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7</a:t>
          </a:r>
          <a:endParaRPr lang="en-US" sz="1100" kern="1200" dirty="0"/>
        </a:p>
      </dsp:txBody>
      <dsp:txXfrm>
        <a:off x="438066" y="2156118"/>
        <a:ext cx="403551" cy="252737"/>
      </dsp:txXfrm>
    </dsp:sp>
    <dsp:sp modelId="{3844B57F-0EA3-064E-859B-A58B0EC42765}">
      <dsp:nvSpPr>
        <dsp:cNvPr id="0" name=""/>
        <dsp:cNvSpPr/>
      </dsp:nvSpPr>
      <dsp:spPr>
        <a:xfrm>
          <a:off x="159310" y="173659"/>
          <a:ext cx="2331462" cy="2331462"/>
        </a:xfrm>
        <a:custGeom>
          <a:avLst/>
          <a:gdLst/>
          <a:ahLst/>
          <a:cxnLst/>
          <a:rect l="0" t="0" r="0" b="0"/>
          <a:pathLst>
            <a:path>
              <a:moveTo>
                <a:pt x="318200" y="1966119"/>
              </a:moveTo>
              <a:arcTo wR="1165731" hR="1165731" stAng="8198317" swAng="106603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20703-DFE8-0042-81E2-C7671E39DC78}">
      <dsp:nvSpPr>
        <dsp:cNvPr id="0" name=""/>
        <dsp:cNvSpPr/>
      </dsp:nvSpPr>
      <dsp:spPr>
        <a:xfrm>
          <a:off x="916" y="1559580"/>
          <a:ext cx="430897" cy="2800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8</a:t>
          </a:r>
          <a:endParaRPr lang="en-US" sz="1100" kern="1200" dirty="0"/>
        </a:p>
      </dsp:txBody>
      <dsp:txXfrm>
        <a:off x="14589" y="1573253"/>
        <a:ext cx="403551" cy="252737"/>
      </dsp:txXfrm>
    </dsp:sp>
    <dsp:sp modelId="{7304F907-24EE-6943-98D4-0859C27CE279}">
      <dsp:nvSpPr>
        <dsp:cNvPr id="0" name=""/>
        <dsp:cNvSpPr/>
      </dsp:nvSpPr>
      <dsp:spPr>
        <a:xfrm>
          <a:off x="159310" y="173659"/>
          <a:ext cx="2331462" cy="2331462"/>
        </a:xfrm>
        <a:custGeom>
          <a:avLst/>
          <a:gdLst/>
          <a:ahLst/>
          <a:cxnLst/>
          <a:rect l="0" t="0" r="0" b="0"/>
          <a:pathLst>
            <a:path>
              <a:moveTo>
                <a:pt x="20160" y="1381594"/>
              </a:moveTo>
              <a:arcTo wR="1165731" hR="1165731" stAng="10159723" swAng="1280553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35C2A-4E81-A24B-BD81-011C9D2FAE6F}">
      <dsp:nvSpPr>
        <dsp:cNvPr id="0" name=""/>
        <dsp:cNvSpPr/>
      </dsp:nvSpPr>
      <dsp:spPr>
        <a:xfrm>
          <a:off x="916" y="839118"/>
          <a:ext cx="430897" cy="2800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9</a:t>
          </a:r>
          <a:endParaRPr lang="en-US" sz="1100" kern="1200" dirty="0"/>
        </a:p>
      </dsp:txBody>
      <dsp:txXfrm>
        <a:off x="14589" y="852791"/>
        <a:ext cx="403551" cy="252737"/>
      </dsp:txXfrm>
    </dsp:sp>
    <dsp:sp modelId="{3CFF3D82-2DA4-EE44-B8A4-BD5920F65BCB}">
      <dsp:nvSpPr>
        <dsp:cNvPr id="0" name=""/>
        <dsp:cNvSpPr/>
      </dsp:nvSpPr>
      <dsp:spPr>
        <a:xfrm>
          <a:off x="159310" y="173659"/>
          <a:ext cx="2331462" cy="2331462"/>
        </a:xfrm>
        <a:custGeom>
          <a:avLst/>
          <a:gdLst/>
          <a:ahLst/>
          <a:cxnLst/>
          <a:rect l="0" t="0" r="0" b="0"/>
          <a:pathLst>
            <a:path>
              <a:moveTo>
                <a:pt x="114384" y="662143"/>
              </a:moveTo>
              <a:arcTo wR="1165731" hR="1165731" stAng="12335646" swAng="106603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B72EF-AFBE-6D48-9225-7E090EDFA969}">
      <dsp:nvSpPr>
        <dsp:cNvPr id="0" name=""/>
        <dsp:cNvSpPr/>
      </dsp:nvSpPr>
      <dsp:spPr>
        <a:xfrm>
          <a:off x="424393" y="256252"/>
          <a:ext cx="430897" cy="2800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0</a:t>
          </a:r>
          <a:endParaRPr lang="en-US" sz="1100" kern="1200" dirty="0"/>
        </a:p>
      </dsp:txBody>
      <dsp:txXfrm>
        <a:off x="438066" y="269925"/>
        <a:ext cx="403551" cy="252737"/>
      </dsp:txXfrm>
    </dsp:sp>
    <dsp:sp modelId="{19A632D8-A515-6347-8E71-A4D91DD18CB1}">
      <dsp:nvSpPr>
        <dsp:cNvPr id="0" name=""/>
        <dsp:cNvSpPr/>
      </dsp:nvSpPr>
      <dsp:spPr>
        <a:xfrm>
          <a:off x="159310" y="173659"/>
          <a:ext cx="2331462" cy="2331462"/>
        </a:xfrm>
        <a:custGeom>
          <a:avLst/>
          <a:gdLst/>
          <a:ahLst/>
          <a:cxnLst/>
          <a:rect l="0" t="0" r="0" b="0"/>
          <a:pathLst>
            <a:path>
              <a:moveTo>
                <a:pt x="698417" y="97767"/>
              </a:moveTo>
              <a:arcTo wR="1165731" hR="1165731" stAng="14782024" swAng="771092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BBECC-57F7-BB48-885F-CA93B5ED8B1C}">
      <dsp:nvSpPr>
        <dsp:cNvPr id="0" name=""/>
        <dsp:cNvSpPr/>
      </dsp:nvSpPr>
      <dsp:spPr>
        <a:xfrm>
          <a:off x="1927" y="2817758"/>
          <a:ext cx="1767530" cy="70701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Repouso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70 </a:t>
          </a:r>
          <a:r>
            <a:rPr lang="en-US" sz="1200" kern="1200" dirty="0" err="1" smtClean="0"/>
            <a:t>segundos</a:t>
          </a:r>
          <a:endParaRPr lang="en-US" sz="1200" kern="1200" dirty="0"/>
        </a:p>
      </dsp:txBody>
      <dsp:txXfrm>
        <a:off x="1927" y="2817758"/>
        <a:ext cx="1590777" cy="707012"/>
      </dsp:txXfrm>
    </dsp:sp>
    <dsp:sp modelId="{56A334E1-5CAE-FD4C-A88E-7CDAC4451C9F}">
      <dsp:nvSpPr>
        <dsp:cNvPr id="0" name=""/>
        <dsp:cNvSpPr/>
      </dsp:nvSpPr>
      <dsp:spPr>
        <a:xfrm>
          <a:off x="1415952" y="2817758"/>
          <a:ext cx="1767530" cy="7070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Controle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70 </a:t>
          </a:r>
          <a:r>
            <a:rPr lang="en-US" sz="1200" kern="1200" dirty="0" err="1" smtClean="0"/>
            <a:t>segundos</a:t>
          </a:r>
          <a:endParaRPr lang="en-US" sz="1200" kern="1200" dirty="0"/>
        </a:p>
      </dsp:txBody>
      <dsp:txXfrm>
        <a:off x="1769458" y="2817758"/>
        <a:ext cx="1060518" cy="707012"/>
      </dsp:txXfrm>
    </dsp:sp>
    <dsp:sp modelId="{4BDB48DD-1C66-A64B-8FA3-7E2AB8C01123}">
      <dsp:nvSpPr>
        <dsp:cNvPr id="0" name=""/>
        <dsp:cNvSpPr/>
      </dsp:nvSpPr>
      <dsp:spPr>
        <a:xfrm>
          <a:off x="2829976" y="2817758"/>
          <a:ext cx="1767530" cy="7070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Experimento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70 </a:t>
          </a:r>
          <a:r>
            <a:rPr lang="en-US" sz="1200" kern="1200" dirty="0" err="1" smtClean="0"/>
            <a:t>segundos</a:t>
          </a:r>
          <a:endParaRPr lang="en-US" sz="1200" kern="1200" dirty="0"/>
        </a:p>
      </dsp:txBody>
      <dsp:txXfrm>
        <a:off x="3183482" y="2817758"/>
        <a:ext cx="1060518" cy="707012"/>
      </dsp:txXfrm>
    </dsp:sp>
    <dsp:sp modelId="{25ACE331-D231-E84A-8D08-C255D625324B}">
      <dsp:nvSpPr>
        <dsp:cNvPr id="0" name=""/>
        <dsp:cNvSpPr/>
      </dsp:nvSpPr>
      <dsp:spPr>
        <a:xfrm>
          <a:off x="4244001" y="2817758"/>
          <a:ext cx="1767530" cy="7070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Repouso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70 </a:t>
          </a:r>
          <a:r>
            <a:rPr lang="en-US" sz="1200" kern="1200" dirty="0" err="1" smtClean="0"/>
            <a:t>segundos</a:t>
          </a:r>
          <a:endParaRPr lang="en-US" sz="1200" kern="1200" dirty="0"/>
        </a:p>
      </dsp:txBody>
      <dsp:txXfrm>
        <a:off x="4597507" y="2817758"/>
        <a:ext cx="1060518" cy="707012"/>
      </dsp:txXfrm>
    </dsp:sp>
    <dsp:sp modelId="{3AC31B2C-0C29-CE4A-AD26-A56184DA7E8E}">
      <dsp:nvSpPr>
        <dsp:cNvPr id="0" name=""/>
        <dsp:cNvSpPr/>
      </dsp:nvSpPr>
      <dsp:spPr>
        <a:xfrm>
          <a:off x="5658026" y="2817758"/>
          <a:ext cx="1767530" cy="7070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Controle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70 </a:t>
          </a:r>
          <a:r>
            <a:rPr lang="en-US" sz="1200" kern="1200" dirty="0" err="1" smtClean="0"/>
            <a:t>segundos</a:t>
          </a:r>
          <a:endParaRPr lang="en-US" sz="1200" kern="1200" dirty="0"/>
        </a:p>
      </dsp:txBody>
      <dsp:txXfrm>
        <a:off x="6011532" y="2817758"/>
        <a:ext cx="1060518" cy="707012"/>
      </dsp:txXfrm>
    </dsp:sp>
    <dsp:sp modelId="{E0762246-2163-2C45-BF12-125125E0D1AF}">
      <dsp:nvSpPr>
        <dsp:cNvPr id="0" name=""/>
        <dsp:cNvSpPr/>
      </dsp:nvSpPr>
      <dsp:spPr>
        <a:xfrm>
          <a:off x="7072050" y="2817758"/>
          <a:ext cx="1606844" cy="7070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Experimento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70 </a:t>
          </a:r>
          <a:r>
            <a:rPr lang="en-US" sz="1200" kern="1200" dirty="0" err="1" smtClean="0"/>
            <a:t>segundos</a:t>
          </a:r>
          <a:endParaRPr lang="en-US" sz="1200" kern="1200" dirty="0"/>
        </a:p>
      </dsp:txBody>
      <dsp:txXfrm>
        <a:off x="7425556" y="2817758"/>
        <a:ext cx="899832" cy="707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EF9B2-9EEC-B74F-8445-2A36F35643CC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E959-F77F-9941-A9A2-3A5942AB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DA ETAPA </a:t>
            </a:r>
            <a:r>
              <a:rPr lang="en-US" baseline="0" dirty="0" smtClean="0"/>
              <a:t>“TREINAMENTO</a:t>
            </a:r>
            <a:r>
              <a:rPr lang="en-US" baseline="0" dirty="0" smtClean="0"/>
              <a:t>"</a:t>
            </a:r>
            <a:r>
              <a:rPr lang="en-US" baseline="0" dirty="0" smtClean="0"/>
              <a:t>. FORA DA RESSON</a:t>
            </a:r>
            <a:r>
              <a:rPr lang="en-US" baseline="0" dirty="0" smtClean="0"/>
              <a:t>ÂNCIA</a:t>
            </a:r>
            <a:endParaRPr lang="en-US" baseline="0" dirty="0" smtClean="0"/>
          </a:p>
          <a:p>
            <a:r>
              <a:rPr lang="en-US" dirty="0" smtClean="0"/>
              <a:t>N</a:t>
            </a:r>
            <a:r>
              <a:rPr lang="en-US" dirty="0" smtClean="0"/>
              <a:t>ÃO HÁ FEEDBACK DAS</a:t>
            </a:r>
            <a:r>
              <a:rPr lang="en-US" baseline="0" dirty="0" smtClean="0"/>
              <a:t> RESPOSTAS</a:t>
            </a:r>
            <a:r>
              <a:rPr lang="en-US" dirty="0" smtClean="0"/>
              <a:t> E NÃO HÁ LIMITE PARA TEMPO.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TEMPO DE CADA RESPOSTA SERÁ UTILIZADO PARA CÁLCULO DO LIMITE DE TEMPO NA SESSÃO DE TREINAMENTO.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TEMPO</a:t>
            </a:r>
            <a:r>
              <a:rPr lang="en-US" baseline="0" dirty="0" smtClean="0"/>
              <a:t> TOTAL: 5 MINUTOS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E959-F77F-9941-A9A2-3A5942AB7D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cruz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centralizada</a:t>
            </a:r>
            <a:r>
              <a:rPr lang="en-US" dirty="0" smtClean="0"/>
              <a:t>.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slide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chamado</a:t>
            </a:r>
            <a:r>
              <a:rPr lang="en-US" baseline="0" dirty="0" smtClean="0"/>
              <a:t>: REPOUSO / ESTADO DE REPOUSO.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E959-F77F-9941-A9A2-3A5942AB7D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DA ETAPA </a:t>
            </a:r>
            <a:r>
              <a:rPr lang="en-US" baseline="0" dirty="0" smtClean="0"/>
              <a:t>“CONTROLE</a:t>
            </a:r>
            <a:r>
              <a:rPr lang="en-US" baseline="0" dirty="0" smtClean="0"/>
              <a:t>"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NÃO HÁ LIMITE PARA TEMPO,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há</a:t>
            </a:r>
            <a:r>
              <a:rPr lang="en-US" baseline="0" dirty="0" smtClean="0"/>
              <a:t> feedback!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E959-F77F-9941-A9A2-3A5942AB7D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DA TAREFA EM SI: VOLUNT</a:t>
            </a:r>
            <a:r>
              <a:rPr lang="en-US" baseline="0" dirty="0" smtClean="0"/>
              <a:t>ÁRIO ESCOLHE A RESPOSTA E DE ACORDO COM ELA, TEM UM FEEDBACK.</a:t>
            </a:r>
          </a:p>
          <a:p>
            <a:r>
              <a:rPr lang="en-US" baseline="0" dirty="0" smtClean="0"/>
              <a:t>CANTO SUPERIOR ESQUERDO APRESENTA-SE O PERCENTUAL DE ACERTOS DO VOLUNTÁRIO E A MÉDIA DO GRUPO, FIXA EM 80% (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necessário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AQUI HÁ LIMITE DE TEMPO PARA A RESPOSTA.</a:t>
            </a:r>
          </a:p>
          <a:p>
            <a:r>
              <a:rPr lang="en-US" baseline="0" dirty="0" smtClean="0"/>
              <a:t>ESSE TEMPO SERÁ CALCULADO COM BASE NO TREINAMENTO, REALIZADO FOR A DO SISTEMA DE RESSONÂNCIA. (MÉDIA DOS TEMPOS DE RESPOSTA DO TREINAMENTO REDUZIDO EM 10%).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 O VOLUNTÁRIO ERRAR 3 RESPOSTAS SEGUIDAS, SEU TEMPO SERÁ ACRESCIDO DE 10% com base da </a:t>
            </a:r>
            <a:r>
              <a:rPr lang="en-US" baseline="0" dirty="0" err="1" smtClean="0"/>
              <a:t>média</a:t>
            </a:r>
            <a:r>
              <a:rPr lang="en-US" baseline="0" dirty="0" smtClean="0"/>
              <a:t> do tempo das </a:t>
            </a:r>
            <a:r>
              <a:rPr lang="en-US" baseline="0" dirty="0" err="1" smtClean="0"/>
              <a:t>três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ultimas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respostas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SE O VOLUNTÁRIO ACERTAR 3 RESPOSTAS SEGUIDAS, SEU TEMPO SERÁ REDUZIDO DE 10% </a:t>
            </a:r>
            <a:r>
              <a:rPr lang="en-US" baseline="0" dirty="0" smtClean="0"/>
              <a:t>com base da </a:t>
            </a:r>
            <a:r>
              <a:rPr lang="en-US" baseline="0" dirty="0" err="1" smtClean="0"/>
              <a:t>média</a:t>
            </a:r>
            <a:r>
              <a:rPr lang="en-US" baseline="0" dirty="0" smtClean="0"/>
              <a:t> do tempo das </a:t>
            </a:r>
            <a:r>
              <a:rPr lang="en-US" baseline="0" dirty="0" err="1" smtClean="0"/>
              <a:t>três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ultimas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respostas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E959-F77F-9941-A9A2-3A5942AB7D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083-FAFA-944E-A761-D81AFE6539D0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8FB6-1EF0-E24D-9A43-8934959E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083-FAFA-944E-A761-D81AFE6539D0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8FB6-1EF0-E24D-9A43-8934959E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6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083-FAFA-944E-A761-D81AFE6539D0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8FB6-1EF0-E24D-9A43-8934959E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083-FAFA-944E-A761-D81AFE6539D0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8FB6-1EF0-E24D-9A43-8934959E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083-FAFA-944E-A761-D81AFE6539D0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8FB6-1EF0-E24D-9A43-8934959E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083-FAFA-944E-A761-D81AFE6539D0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8FB6-1EF0-E24D-9A43-8934959E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083-FAFA-944E-A761-D81AFE6539D0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8FB6-1EF0-E24D-9A43-8934959E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083-FAFA-944E-A761-D81AFE6539D0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8FB6-1EF0-E24D-9A43-8934959E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083-FAFA-944E-A761-D81AFE6539D0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8FB6-1EF0-E24D-9A43-8934959E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083-FAFA-944E-A761-D81AFE6539D0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8FB6-1EF0-E24D-9A43-8934959E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0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083-FAFA-944E-A761-D81AFE6539D0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8FB6-1EF0-E24D-9A43-8934959E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3083-FAFA-944E-A761-D81AFE6539D0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8FB6-1EF0-E24D-9A43-8934959E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740" y="576136"/>
            <a:ext cx="3351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22-20 = ? </a:t>
            </a:r>
            <a:endParaRPr lang="en-US" sz="50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6409192"/>
              </p:ext>
            </p:extLst>
          </p:nvPr>
        </p:nvGraphicFramePr>
        <p:xfrm>
          <a:off x="2833329" y="1808551"/>
          <a:ext cx="4066816" cy="28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405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0444" y="2266284"/>
            <a:ext cx="771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FFFF"/>
                </a:solidFill>
              </a:rPr>
              <a:t>+ </a:t>
            </a:r>
            <a:endParaRPr lang="en-US"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4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386" y="1007023"/>
            <a:ext cx="3351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22-20 = ? </a:t>
            </a:r>
            <a:endParaRPr lang="en-US" sz="50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40193730"/>
              </p:ext>
            </p:extLst>
          </p:nvPr>
        </p:nvGraphicFramePr>
        <p:xfrm>
          <a:off x="4566505" y="3003845"/>
          <a:ext cx="4066816" cy="28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8941" y="3227294"/>
            <a:ext cx="39993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FFFF"/>
                </a:solidFill>
              </a:rPr>
              <a:t>Feedback de </a:t>
            </a:r>
            <a:r>
              <a:rPr lang="en-US" sz="3000" dirty="0" err="1" smtClean="0">
                <a:solidFill>
                  <a:srgbClr val="FFFFFF"/>
                </a:solidFill>
              </a:rPr>
              <a:t>acordo</a:t>
            </a:r>
            <a:r>
              <a:rPr lang="en-US" sz="3000" dirty="0" smtClean="0">
                <a:solidFill>
                  <a:srgbClr val="FFFFFF"/>
                </a:solidFill>
              </a:rPr>
              <a:t> com a </a:t>
            </a:r>
            <a:r>
              <a:rPr lang="en-US" sz="3000" dirty="0" err="1" smtClean="0">
                <a:solidFill>
                  <a:srgbClr val="FFFFFF"/>
                </a:solidFill>
              </a:rPr>
              <a:t>resposta</a:t>
            </a:r>
            <a:r>
              <a:rPr lang="en-US" sz="3000" dirty="0" smtClean="0">
                <a:solidFill>
                  <a:srgbClr val="FFFFFF"/>
                </a:solidFill>
              </a:rPr>
              <a:t> : 			</a:t>
            </a:r>
            <a:r>
              <a:rPr lang="en-US" sz="3000" dirty="0" smtClean="0">
                <a:solidFill>
                  <a:srgbClr val="FF0000"/>
                </a:solidFill>
              </a:rPr>
              <a:t>INCORRETO!</a:t>
            </a:r>
          </a:p>
          <a:p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en-US" sz="3000" dirty="0" smtClean="0">
                <a:solidFill>
                  <a:srgbClr val="3366FF"/>
                </a:solidFill>
              </a:rPr>
              <a:t>CORRETO!</a:t>
            </a:r>
          </a:p>
          <a:p>
            <a:r>
              <a:rPr lang="en-US" sz="3000" dirty="0">
                <a:solidFill>
                  <a:srgbClr val="FFFFFF"/>
                </a:solidFill>
              </a:rPr>
              <a:t>	</a:t>
            </a:r>
            <a:r>
              <a:rPr lang="en-US" sz="3000" dirty="0" smtClean="0">
                <a:solidFill>
                  <a:srgbClr val="FFFFFF"/>
                </a:solidFill>
              </a:rPr>
              <a:t>TEMPO ESGOTADO!</a:t>
            </a:r>
            <a:endParaRPr lang="en-US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2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386" y="1238407"/>
            <a:ext cx="3351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22-20 = ? </a:t>
            </a:r>
            <a:endParaRPr lang="en-US" sz="50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66017451"/>
              </p:ext>
            </p:extLst>
          </p:nvPr>
        </p:nvGraphicFramePr>
        <p:xfrm>
          <a:off x="5642270" y="3107765"/>
          <a:ext cx="2650083" cy="2678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8941" y="3227294"/>
            <a:ext cx="39993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FFFF"/>
                </a:solidFill>
              </a:rPr>
              <a:t>Feedback de </a:t>
            </a:r>
            <a:r>
              <a:rPr lang="en-US" sz="3000" dirty="0" err="1" smtClean="0">
                <a:solidFill>
                  <a:srgbClr val="FFFFFF"/>
                </a:solidFill>
              </a:rPr>
              <a:t>acordo</a:t>
            </a:r>
            <a:r>
              <a:rPr lang="en-US" sz="3000" dirty="0" smtClean="0">
                <a:solidFill>
                  <a:srgbClr val="FFFFFF"/>
                </a:solidFill>
              </a:rPr>
              <a:t> com a </a:t>
            </a:r>
            <a:r>
              <a:rPr lang="en-US" sz="3000" dirty="0" err="1" smtClean="0">
                <a:solidFill>
                  <a:srgbClr val="FFFFFF"/>
                </a:solidFill>
              </a:rPr>
              <a:t>resposta</a:t>
            </a:r>
            <a:r>
              <a:rPr lang="en-US" sz="3000" dirty="0" smtClean="0">
                <a:solidFill>
                  <a:srgbClr val="FFFFFF"/>
                </a:solidFill>
              </a:rPr>
              <a:t> : 			</a:t>
            </a:r>
            <a:r>
              <a:rPr lang="en-US" sz="3000" dirty="0" smtClean="0">
                <a:solidFill>
                  <a:srgbClr val="FF0000"/>
                </a:solidFill>
              </a:rPr>
              <a:t>INCORRETO!</a:t>
            </a:r>
          </a:p>
          <a:p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en-US" sz="3000" dirty="0" smtClean="0">
                <a:solidFill>
                  <a:srgbClr val="3366FF"/>
                </a:solidFill>
              </a:rPr>
              <a:t>CORRETO!</a:t>
            </a:r>
          </a:p>
          <a:p>
            <a:r>
              <a:rPr lang="en-US" sz="3000" dirty="0">
                <a:solidFill>
                  <a:srgbClr val="FFFFFF"/>
                </a:solidFill>
              </a:rPr>
              <a:t>	</a:t>
            </a:r>
            <a:r>
              <a:rPr lang="en-US" sz="3000" dirty="0" smtClean="0">
                <a:solidFill>
                  <a:srgbClr val="FFFFFF"/>
                </a:solidFill>
              </a:rPr>
              <a:t>TEMPO ESGOTADO!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9713" y="172235"/>
            <a:ext cx="267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Respostas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corretas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Grupo</a:t>
            </a:r>
            <a:r>
              <a:rPr lang="en-US" dirty="0" smtClean="0">
                <a:solidFill>
                  <a:schemeClr val="bg1"/>
                </a:solidFill>
              </a:rPr>
              <a:t>: 80%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Sua</a:t>
            </a:r>
            <a:r>
              <a:rPr lang="en-US" dirty="0" smtClean="0">
                <a:solidFill>
                  <a:schemeClr val="bg1"/>
                </a:solidFill>
              </a:rPr>
              <a:t>: X%</a:t>
            </a:r>
          </a:p>
        </p:txBody>
      </p:sp>
    </p:spTree>
    <p:extLst>
      <p:ext uri="{BB962C8B-B14F-4D97-AF65-F5344CB8AC3E}">
        <p14:creationId xmlns:p14="http://schemas.microsoft.com/office/powerpoint/2010/main" val="369023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37544912"/>
              </p:ext>
            </p:extLst>
          </p:nvPr>
        </p:nvGraphicFramePr>
        <p:xfrm>
          <a:off x="239059" y="366058"/>
          <a:ext cx="8680823" cy="634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059" y="1479177"/>
            <a:ext cx="86808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err="1" smtClean="0">
                <a:solidFill>
                  <a:srgbClr val="FFFFFF"/>
                </a:solidFill>
              </a:rPr>
              <a:t>Vis</a:t>
            </a:r>
            <a:r>
              <a:rPr lang="en-US" sz="3000" dirty="0" err="1" smtClean="0">
                <a:solidFill>
                  <a:srgbClr val="FFFFFF"/>
                </a:solidFill>
              </a:rPr>
              <a:t>ão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Geral</a:t>
            </a:r>
            <a:r>
              <a:rPr lang="en-US" sz="3000" dirty="0" smtClean="0">
                <a:solidFill>
                  <a:srgbClr val="FFFFFF"/>
                </a:solidFill>
              </a:rPr>
              <a:t> do </a:t>
            </a:r>
            <a:r>
              <a:rPr lang="en-US" sz="3000" dirty="0" err="1" smtClean="0">
                <a:solidFill>
                  <a:srgbClr val="FFFFFF"/>
                </a:solidFill>
              </a:rPr>
              <a:t>experimento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dentro</a:t>
            </a:r>
            <a:r>
              <a:rPr lang="en-US" sz="3000" dirty="0" smtClean="0">
                <a:solidFill>
                  <a:srgbClr val="FFFFFF"/>
                </a:solidFill>
              </a:rPr>
              <a:t> da </a:t>
            </a:r>
            <a:r>
              <a:rPr lang="en-US" sz="3000" dirty="0" err="1" smtClean="0">
                <a:solidFill>
                  <a:srgbClr val="FFFFFF"/>
                </a:solidFill>
              </a:rPr>
              <a:t>ressonância</a:t>
            </a:r>
            <a:endParaRPr lang="en-US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316</Words>
  <Application>Microsoft Macintosh PowerPoint</Application>
  <PresentationFormat>On-screen Show (4:3)</PresentationFormat>
  <Paragraphs>74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. .</cp:lastModifiedBy>
  <cp:revision>5</cp:revision>
  <dcterms:created xsi:type="dcterms:W3CDTF">2017-08-16T17:02:39Z</dcterms:created>
  <dcterms:modified xsi:type="dcterms:W3CDTF">2017-08-16T18:16:27Z</dcterms:modified>
</cp:coreProperties>
</file>