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emf" ContentType="image/x-emf"/>
  <Override PartName="/ppt/media/image8.emf" ContentType="image/x-emf"/>
  <Override PartName="/ppt/media/image7.emf" ContentType="image/x-emf"/>
  <Override PartName="/ppt/media/image6.emf" ContentType="image/x-emf"/>
  <Override PartName="/ppt/media/image5.emf" ContentType="image/x-e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612583A-B5E1-42C2-ACB6-33922C5ED5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ISI: intervalo entre o final de um estímulo e o início do seguinte. Vai variar entre 2 e 4s.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SOA: tempo entre o início de um estímulo e o início do seguinte. Vai variar dependendo do tempo de resposta e do tempo ISI. Portanto, partindo de tempo inicial nulo,  o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TEMPO ATUAL = TEMPO DE RESPOSTA + TEMPO ISI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86A20C-768C-4385-81D6-D4EFE36911A1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1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DÚVIDA: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onde vem esse input “Número de equacões", que aqui (e no exemplo que anotei no caderno) foram 4? Eu preciso obter ele de algum lugar, de alguma média.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 irei calcula-lo com base no tempo da primeira resposta?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B77F42E-6640-4D2C-BD85-996DF45C2A3A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 condição experimental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tempo de resposta é limitado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será calculado é com base na média dos tempos de resposta obtido no treinamento.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Novamente, como impor o número de equações?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Porque aqui, como há tempo de resposta limite, eu não posso simplesmente dizer “10 segundos para cada questão” porque pode ser menos ou mais tempo.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8029BA-E153-451A-9C29-F19D9CEEE90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67B0126-3F19-4863-B986-CAC537E0F88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8/26/17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048472-D586-4B9D-B200-568DEA3ACB8E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1400" y="202824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38880" y="201528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835360" y="204156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RenderedShapes" descr=""/>
          <p:cNvPicPr/>
          <p:nvPr/>
        </p:nvPicPr>
        <p:blipFill>
          <a:blip r:embed="rId1"/>
          <a:stretch/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87" name="CustomShape 4"/>
          <p:cNvSpPr/>
          <p:nvPr/>
        </p:nvSpPr>
        <p:spPr>
          <a:xfrm>
            <a:off x="1108440" y="115092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2822760" y="115092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6"/>
          <p:cNvSpPr/>
          <p:nvPr/>
        </p:nvSpPr>
        <p:spPr>
          <a:xfrm>
            <a:off x="4537440" y="115092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RenderedShapes" descr=""/>
          <p:cNvPicPr/>
          <p:nvPr/>
        </p:nvPicPr>
        <p:blipFill>
          <a:blip r:embed="rId2"/>
          <a:stretch/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91" name="CustomShape 7"/>
          <p:cNvSpPr/>
          <p:nvPr/>
        </p:nvSpPr>
        <p:spPr>
          <a:xfrm>
            <a:off x="1108440" y="383544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2822760" y="383544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4537440" y="383544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RenderedShapes" descr=""/>
          <p:cNvPicPr/>
          <p:nvPr/>
        </p:nvPicPr>
        <p:blipFill>
          <a:blip r:embed="rId3"/>
          <a:stretch/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95" name="CustomShape 10"/>
          <p:cNvSpPr/>
          <p:nvPr/>
        </p:nvSpPr>
        <p:spPr>
          <a:xfrm>
            <a:off x="1121400" y="483048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1"/>
          <p:cNvSpPr/>
          <p:nvPr/>
        </p:nvSpPr>
        <p:spPr>
          <a:xfrm>
            <a:off x="2836080" y="483048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2"/>
          <p:cNvSpPr/>
          <p:nvPr/>
        </p:nvSpPr>
        <p:spPr>
          <a:xfrm>
            <a:off x="4550400" y="483048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RenderedShapes" descr=""/>
          <p:cNvPicPr/>
          <p:nvPr/>
        </p:nvPicPr>
        <p:blipFill>
          <a:blip r:embed="rId4"/>
          <a:stretch/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99" name="CustomShape 13"/>
          <p:cNvSpPr/>
          <p:nvPr/>
        </p:nvSpPr>
        <p:spPr>
          <a:xfrm>
            <a:off x="1121400" y="291384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4538880" y="290088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Activation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2835360" y="2927160"/>
            <a:ext cx="1904400" cy="761760"/>
          </a:xfrm>
          <a:prstGeom prst="chevron">
            <a:avLst>
              <a:gd name="adj" fmla="val 50000"/>
            </a:avLst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 40s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RenderedShapes" descr=""/>
          <p:cNvPicPr/>
          <p:nvPr/>
        </p:nvPicPr>
        <p:blipFill>
          <a:blip r:embed="rId5"/>
          <a:stretch/>
        </p:blipFill>
        <p:spPr>
          <a:xfrm>
            <a:off x="0" y="0"/>
            <a:ext cx="36000" cy="36000"/>
          </a:xfrm>
          <a:prstGeom prst="rect">
            <a:avLst/>
          </a:prstGeom>
          <a:ln>
            <a:noFill/>
          </a:ln>
        </p:spPr>
      </p:pic>
      <p:sp>
        <p:nvSpPr>
          <p:cNvPr id="103" name="CustomShape 16"/>
          <p:cNvSpPr/>
          <p:nvPr/>
        </p:nvSpPr>
        <p:spPr>
          <a:xfrm>
            <a:off x="6201000" y="4842360"/>
            <a:ext cx="1904400" cy="761760"/>
          </a:xfrm>
          <a:prstGeom prst="chevron">
            <a:avLst>
              <a:gd name="adj" fmla="val 50000"/>
            </a:avLst>
          </a:prstGeom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04" name="CustomShape 17"/>
          <p:cNvSpPr/>
          <p:nvPr/>
        </p:nvSpPr>
        <p:spPr>
          <a:xfrm>
            <a:off x="6581880" y="4842360"/>
            <a:ext cx="11426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9920" rIns="26640" tIns="26640" bIns="26640" anchor="ctr"/>
          <a:p>
            <a:pPr algn="ctr">
              <a:lnSpc>
                <a:spcPct val="9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20s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471240" y="301320"/>
            <a:ext cx="8353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Desenho Geral da Tarefa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615240" y="5997240"/>
            <a:ext cx="7384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+ Control + Activation = 20 + 40 + 40 = 100s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Total = 5 x 100s + 20s = 520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0"/>
          <p:cNvSpPr txBox="1"/>
          <p:nvPr/>
        </p:nvSpPr>
        <p:spPr>
          <a:xfrm>
            <a:off x="6607080" y="1665360"/>
            <a:ext cx="3085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Guardar os pontos de tempo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169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Relação entre número de equações apresentadas e tempo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14160" y="1347840"/>
            <a:ext cx="8229240" cy="638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Exemplo: 4 equações durante 40 segundos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0821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2+1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26208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12" name="CustomShape 5"/>
          <p:cNvSpPr/>
          <p:nvPr/>
        </p:nvSpPr>
        <p:spPr>
          <a:xfrm>
            <a:off x="30405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2+2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6"/>
          <p:cNvSpPr/>
          <p:nvPr/>
        </p:nvSpPr>
        <p:spPr>
          <a:xfrm>
            <a:off x="45792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14" name="CustomShape 7"/>
          <p:cNvSpPr/>
          <p:nvPr/>
        </p:nvSpPr>
        <p:spPr>
          <a:xfrm>
            <a:off x="49989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2+3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8"/>
          <p:cNvSpPr/>
          <p:nvPr/>
        </p:nvSpPr>
        <p:spPr>
          <a:xfrm>
            <a:off x="65376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16" name="CustomShape 9"/>
          <p:cNvSpPr/>
          <p:nvPr/>
        </p:nvSpPr>
        <p:spPr>
          <a:xfrm>
            <a:off x="69573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2+4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10"/>
          <p:cNvSpPr/>
          <p:nvPr/>
        </p:nvSpPr>
        <p:spPr>
          <a:xfrm>
            <a:off x="1131120" y="3993840"/>
            <a:ext cx="2021760" cy="26424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18" name="CustomShape 11"/>
          <p:cNvSpPr/>
          <p:nvPr/>
        </p:nvSpPr>
        <p:spPr>
          <a:xfrm>
            <a:off x="948960" y="4370040"/>
            <a:ext cx="22039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SOA (Depende do ISI e do tempo de resposta)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2379600" y="2772720"/>
            <a:ext cx="773280" cy="33624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20" name="CustomShape 13"/>
          <p:cNvSpPr/>
          <p:nvPr/>
        </p:nvSpPr>
        <p:spPr>
          <a:xfrm>
            <a:off x="57600" y="3851640"/>
            <a:ext cx="10731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inicial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14"/>
          <p:cNvSpPr/>
          <p:nvPr/>
        </p:nvSpPr>
        <p:spPr>
          <a:xfrm>
            <a:off x="2252520" y="1645920"/>
            <a:ext cx="1073160" cy="115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ISI   guardar (Variável de 2 a 4 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1128960"/>
            <a:ext cx="8229240" cy="754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Relação entre número de equações apresentadas e tempo total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equações durante 40 segundos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7600" y="152280"/>
            <a:ext cx="9086040" cy="75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Controle:</a:t>
            </a: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 de tempo e barra de performance.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feedback.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0821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2+1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6208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26" name="CustomShape 5"/>
          <p:cNvSpPr/>
          <p:nvPr/>
        </p:nvSpPr>
        <p:spPr>
          <a:xfrm>
            <a:off x="30405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2+2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45792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28" name="CustomShape 7"/>
          <p:cNvSpPr/>
          <p:nvPr/>
        </p:nvSpPr>
        <p:spPr>
          <a:xfrm>
            <a:off x="49989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2+3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8"/>
          <p:cNvSpPr/>
          <p:nvPr/>
        </p:nvSpPr>
        <p:spPr>
          <a:xfrm>
            <a:off x="65376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30" name="CustomShape 9"/>
          <p:cNvSpPr/>
          <p:nvPr/>
        </p:nvSpPr>
        <p:spPr>
          <a:xfrm>
            <a:off x="69573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2+4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1131120" y="3993840"/>
            <a:ext cx="1290600" cy="222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2" name="CustomShape 11"/>
          <p:cNvSpPr/>
          <p:nvPr/>
        </p:nvSpPr>
        <p:spPr>
          <a:xfrm>
            <a:off x="1230840" y="4345920"/>
            <a:ext cx="107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12"/>
          <p:cNvSpPr/>
          <p:nvPr/>
        </p:nvSpPr>
        <p:spPr>
          <a:xfrm>
            <a:off x="1078920" y="2443680"/>
            <a:ext cx="7280280" cy="222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34" name="CustomShape 13"/>
          <p:cNvSpPr/>
          <p:nvPr/>
        </p:nvSpPr>
        <p:spPr>
          <a:xfrm>
            <a:off x="3601800" y="2044800"/>
            <a:ext cx="234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total = 40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4"/>
          <p:cNvSpPr/>
          <p:nvPr/>
        </p:nvSpPr>
        <p:spPr>
          <a:xfrm>
            <a:off x="771480" y="4661640"/>
            <a:ext cx="79149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total = Tempo Atual + Tempo Restante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 = 10 s + Tempo Restante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Restante = 30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restante / número de equações restantes = 10/3 = 10s para cada questão.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15"/>
          <p:cNvSpPr/>
          <p:nvPr/>
        </p:nvSpPr>
        <p:spPr>
          <a:xfrm flipV="1">
            <a:off x="2422080" y="3746160"/>
            <a:ext cx="360" cy="74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37" name="CustomShape 16"/>
          <p:cNvSpPr/>
          <p:nvPr/>
        </p:nvSpPr>
        <p:spPr>
          <a:xfrm>
            <a:off x="2199600" y="3851640"/>
            <a:ext cx="1073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Atual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7"/>
          <p:cNvSpPr/>
          <p:nvPr/>
        </p:nvSpPr>
        <p:spPr>
          <a:xfrm>
            <a:off x="57600" y="3851640"/>
            <a:ext cx="10731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inicial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1128960"/>
            <a:ext cx="8229240" cy="754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Relação entre número de equações apresentadas e tempo total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equações durante 40 segundos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7600" y="152280"/>
            <a:ext cx="9086040" cy="752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Experimental:</a:t>
            </a:r>
            <a:r>
              <a:rPr b="1" i="1" lang="en-US" sz="2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 de tempo, barra de performance e feedback.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0821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2+1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26208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43" name="CustomShape 5"/>
          <p:cNvSpPr/>
          <p:nvPr/>
        </p:nvSpPr>
        <p:spPr>
          <a:xfrm>
            <a:off x="30405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2+2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6"/>
          <p:cNvSpPr/>
          <p:nvPr/>
        </p:nvSpPr>
        <p:spPr>
          <a:xfrm>
            <a:off x="45792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45" name="CustomShape 7"/>
          <p:cNvSpPr/>
          <p:nvPr/>
        </p:nvSpPr>
        <p:spPr>
          <a:xfrm>
            <a:off x="49989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2+3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8"/>
          <p:cNvSpPr/>
          <p:nvPr/>
        </p:nvSpPr>
        <p:spPr>
          <a:xfrm>
            <a:off x="6537600" y="3113280"/>
            <a:ext cx="296280" cy="346680"/>
          </a:xfrm>
          <a:prstGeom prst="rightArrow">
            <a:avLst>
              <a:gd name="adj1" fmla="val 60000"/>
              <a:gd name="adj2" fmla="val 50000"/>
            </a:avLst>
          </a:prstGeom>
          <a:gradFill>
            <a:gsLst>
              <a:gs pos="0">
                <a:schemeClr val="accent1">
                  <a:tint val="60000"/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60000"/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</p:sp>
      <p:sp>
        <p:nvSpPr>
          <p:cNvPr id="147" name="CustomShape 9"/>
          <p:cNvSpPr/>
          <p:nvPr/>
        </p:nvSpPr>
        <p:spPr>
          <a:xfrm>
            <a:off x="6957360" y="2867040"/>
            <a:ext cx="1398600" cy="838800"/>
          </a:xfrm>
          <a:prstGeom prst="roundRect">
            <a:avLst>
              <a:gd name="adj" fmla="val 10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tint val="50000"/>
                  <a:shade val="100000"/>
                  <a:satMod val="350000"/>
                </a:schemeClr>
              </a:gs>
            </a:gsLst>
            <a:lin ang="16200000"/>
          </a:gra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2"/>
          <a:fontRef idx="minor"/>
        </p:style>
        <p:txBody>
          <a:bodyPr lIns="161640" rIns="137160" tIns="161640" bIns="162000" anchor="ctr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2+4 =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1131120" y="3993840"/>
            <a:ext cx="1290600" cy="222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49" name="CustomShape 11"/>
          <p:cNvSpPr/>
          <p:nvPr/>
        </p:nvSpPr>
        <p:spPr>
          <a:xfrm>
            <a:off x="1230840" y="4345920"/>
            <a:ext cx="10731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1078920" y="2443680"/>
            <a:ext cx="7280280" cy="222120"/>
          </a:xfrm>
          <a:prstGeom prst="left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51" name="CustomShape 13"/>
          <p:cNvSpPr/>
          <p:nvPr/>
        </p:nvSpPr>
        <p:spPr>
          <a:xfrm>
            <a:off x="3601800" y="2044800"/>
            <a:ext cx="2345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total = 40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14"/>
          <p:cNvSpPr/>
          <p:nvPr/>
        </p:nvSpPr>
        <p:spPr>
          <a:xfrm>
            <a:off x="771480" y="4661640"/>
            <a:ext cx="79149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total = Tempo Atual + Tempo Restante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 = 10 s + Tempo Restante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Restante = 30 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restante / número de equações restantes = 10/3 = 10s para cada questão.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15"/>
          <p:cNvSpPr/>
          <p:nvPr/>
        </p:nvSpPr>
        <p:spPr>
          <a:xfrm flipV="1">
            <a:off x="2422080" y="3746160"/>
            <a:ext cx="360" cy="74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54" name="CustomShape 16"/>
          <p:cNvSpPr/>
          <p:nvPr/>
        </p:nvSpPr>
        <p:spPr>
          <a:xfrm>
            <a:off x="2199600" y="3851640"/>
            <a:ext cx="10731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Atual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57600" y="3851640"/>
            <a:ext cx="107316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Tempo inicial = 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LibreOffice/5.1.6.2$Linux_X86_64 LibreOffice_project/10m0$Build-2</Application>
  <Words>411</Words>
  <Paragraphs>158</Paragraphs>
  <Company>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2017-08-23T16:42:45Z</dcterms:created>
  <dc:creator>. .</dc:creator>
  <dc:description/>
  <dc:language>en-US</dc:language>
  <cp:lastModifiedBy/>
  <dcterms:modified xsi:type="dcterms:W3CDTF">2017-08-26T20:06:44Z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