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3DB1-B3F9-4A0D-ADCD-E315FA29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6404A-7E67-4462-8558-68987A96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283E7-EEB5-4355-9F70-3101B0FF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F4554-C038-4694-A94C-6317E486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36813-2223-4984-93CB-8E60701D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4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3B75-D3CA-4A3A-9453-982FB0F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CF41A3-D15E-4B8A-B747-F058AC8F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59D08-E482-4FB1-BA7B-A2364C18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C2C44-D95B-47CE-B5EC-0860455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0AA71-1E30-4C30-8054-534E4292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CCEB02-65AF-4841-B106-FCCAF542E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94E287-B3F9-48BF-8145-E098748F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FFA8C-39B7-445D-897A-C68775A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36A4F-B1BA-46E6-9711-E03CF90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64F21-3BCF-4585-886B-FF91B7C7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3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A6BA-A543-4348-92A4-10E02A0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B5575-0451-46C8-AE9C-85DC2AA9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35120-4729-4E55-BFF6-5891EEB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0AA6E-5C7D-4AA2-8EFC-D9CE7391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BEEDE-BE3F-4F90-8760-57034DDA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9A535-5360-47B0-B6C1-1A3ABE9D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6CF7B-1E9F-48CE-929D-A8FC806C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E0C13-32B7-4B83-8C1E-FB1BE67B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F6B13-002A-4035-8A48-066F3A0C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B7B84-6B11-4173-8899-E0D12BD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3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98C24-D144-4595-AB98-65B2B2A9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87EF5-4B93-4FF9-93D7-184DD559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310BA-AC79-417E-8B6E-C2CF9901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FD409-72EE-4EA5-9167-4383026B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8DE3B-9D50-4B6A-8401-F4D45AC9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E940F-C1C2-40D8-B824-2D746C21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3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3FA30-634A-4376-BA76-580BC359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C24FB0-25AE-4BE2-8EAC-1F00A08AA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DC14F0-C414-48E2-B1D0-13C54F07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D6C85-1376-4A04-A903-59ED3837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D04B3-60EF-4DE1-9C27-90DADDC3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E23988-F2AA-429F-B27F-C364FE59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15402-343C-4BA3-B2D7-198DC9C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610F02-DC42-4FEE-9CDF-D430176B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1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6899-1BEF-4F3F-ABA2-01E248CF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72A059-CE5A-4A92-A6B0-507F063D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B7A15-6A57-4B2E-B3BE-B48601F8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81ABDC-96FE-4C0C-B592-E575024C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4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C1F27-9633-4665-B11B-A61BDD11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F9FBE8-F840-4328-B2D9-33C8B2C8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EE6B75-B5E9-4E0B-B8A8-3824B6A4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9085-C2E6-4C91-A83D-6BB4509D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3D5DD-5458-4F96-8C96-12786EF8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A6E668-E19B-4CEC-A070-450E0F6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FD3F3-1F93-455F-A586-DE45187A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E8B75-C986-482F-B5D8-A3DEE3E2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C5E58-A203-476D-A9FB-C829E71F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3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DB30-C220-4DC8-9559-F6644410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4AC9A4-EEDA-427F-950A-59DCAED1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167BB8-A8E9-4FA8-BF40-B55CDFD35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AC017-AFEE-47F0-B5D8-6FDC526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0E785-6AFF-4367-9E6B-4C4E3DEC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F7614-7C9B-4D57-9B56-FD27BCB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68BBE5-0BFA-4F5B-8279-3822CDB9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0E6E9-DBC4-4AB5-BDCE-416B120D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F1437-870A-4E4B-AD17-35FE44D3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AC98-6BA3-4E3C-B24D-98877F0F67B2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F1CD8-8CF9-4441-985A-9CAB375E2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10457-F7FB-45FA-BCB9-E1047AF23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0572-F345-4C50-85DB-B9CEBD760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19A22F-9837-4F6A-8497-EE2CEB3D0DE9}"/>
              </a:ext>
            </a:extLst>
          </p:cNvPr>
          <p:cNvSpPr txBox="1"/>
          <p:nvPr/>
        </p:nvSpPr>
        <p:spPr>
          <a:xfrm>
            <a:off x="1510018" y="419450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Problema: Somar 2 números inteiros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16787BC-1134-49DE-AAE8-655FC63915F1}"/>
              </a:ext>
            </a:extLst>
          </p:cNvPr>
          <p:cNvSpPr/>
          <p:nvPr/>
        </p:nvSpPr>
        <p:spPr>
          <a:xfrm>
            <a:off x="1300291" y="1213365"/>
            <a:ext cx="1224794" cy="455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D9BDF09-9348-4586-9B98-C590C0A1CAF2}"/>
              </a:ext>
            </a:extLst>
          </p:cNvPr>
          <p:cNvSpPr/>
          <p:nvPr/>
        </p:nvSpPr>
        <p:spPr>
          <a:xfrm>
            <a:off x="3851944" y="5580440"/>
            <a:ext cx="1359017" cy="461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2161EE6B-BA8E-4C00-AE11-F9FBA4784FAE}"/>
              </a:ext>
            </a:extLst>
          </p:cNvPr>
          <p:cNvSpPr/>
          <p:nvPr/>
        </p:nvSpPr>
        <p:spPr>
          <a:xfrm>
            <a:off x="1367402" y="2900491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1</a:t>
            </a:r>
          </a:p>
        </p:txBody>
      </p: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25E9006-986F-43A6-AEA9-52721B72F52A}"/>
              </a:ext>
            </a:extLst>
          </p:cNvPr>
          <p:cNvSpPr/>
          <p:nvPr/>
        </p:nvSpPr>
        <p:spPr>
          <a:xfrm>
            <a:off x="1367403" y="1902200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2</a:t>
            </a:r>
          </a:p>
        </p:txBody>
      </p: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05115330-D8C7-48D2-83FC-37282CFE5E2E}"/>
              </a:ext>
            </a:extLst>
          </p:cNvPr>
          <p:cNvSpPr/>
          <p:nvPr/>
        </p:nvSpPr>
        <p:spPr>
          <a:xfrm>
            <a:off x="687892" y="4203821"/>
            <a:ext cx="2449588" cy="7130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NUM1 + NUM2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6688932-55A1-4113-B97F-1F95321DB6A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912688" y="1668468"/>
            <a:ext cx="0" cy="30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DA536C1-579A-475D-B3E9-79A2C0A6FE0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1912687" y="1668468"/>
            <a:ext cx="1" cy="130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AE4CFA-9D00-4D56-AF57-11976A7405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912686" y="3613556"/>
            <a:ext cx="1" cy="5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10124B-6B3E-45E2-90C5-478C2353B30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>
            <a:off x="1912686" y="4916886"/>
            <a:ext cx="0" cy="45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Cartão 36">
            <a:extLst>
              <a:ext uri="{FF2B5EF4-FFF2-40B4-BE49-F238E27FC236}">
                <a16:creationId xmlns:a16="http://schemas.microsoft.com/office/drawing/2014/main" id="{0A2FA373-642A-4713-9A67-C346E4BE1780}"/>
              </a:ext>
            </a:extLst>
          </p:cNvPr>
          <p:cNvSpPr/>
          <p:nvPr/>
        </p:nvSpPr>
        <p:spPr>
          <a:xfrm>
            <a:off x="1136705" y="5372234"/>
            <a:ext cx="1551962" cy="87780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RESULTADO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1CBE97-FBF0-48F9-9CDE-33D9669EF919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2688667" y="5811137"/>
            <a:ext cx="1163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Terminação 43">
            <a:extLst>
              <a:ext uri="{FF2B5EF4-FFF2-40B4-BE49-F238E27FC236}">
                <a16:creationId xmlns:a16="http://schemas.microsoft.com/office/drawing/2014/main" id="{0529CB0E-9C31-41B0-A454-BEC6B7001C30}"/>
              </a:ext>
            </a:extLst>
          </p:cNvPr>
          <p:cNvSpPr/>
          <p:nvPr/>
        </p:nvSpPr>
        <p:spPr>
          <a:xfrm>
            <a:off x="7299818" y="1213365"/>
            <a:ext cx="1224794" cy="455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45" name="Fluxograma: Terminação 44">
            <a:extLst>
              <a:ext uri="{FF2B5EF4-FFF2-40B4-BE49-F238E27FC236}">
                <a16:creationId xmlns:a16="http://schemas.microsoft.com/office/drawing/2014/main" id="{55EF2810-4D9A-43C5-A66E-BD564DC2136F}"/>
              </a:ext>
            </a:extLst>
          </p:cNvPr>
          <p:cNvSpPr/>
          <p:nvPr/>
        </p:nvSpPr>
        <p:spPr>
          <a:xfrm>
            <a:off x="9851471" y="5580440"/>
            <a:ext cx="1359017" cy="461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46" name="Fluxograma: Entrada Manual 45">
            <a:extLst>
              <a:ext uri="{FF2B5EF4-FFF2-40B4-BE49-F238E27FC236}">
                <a16:creationId xmlns:a16="http://schemas.microsoft.com/office/drawing/2014/main" id="{7F7D08B6-D0D2-4E3E-975A-2CFE89FD5770}"/>
              </a:ext>
            </a:extLst>
          </p:cNvPr>
          <p:cNvSpPr/>
          <p:nvPr/>
        </p:nvSpPr>
        <p:spPr>
          <a:xfrm>
            <a:off x="7366929" y="2900491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7" name="Fluxograma: Entrada Manual 46">
            <a:extLst>
              <a:ext uri="{FF2B5EF4-FFF2-40B4-BE49-F238E27FC236}">
                <a16:creationId xmlns:a16="http://schemas.microsoft.com/office/drawing/2014/main" id="{5517593B-0EB9-4807-A2DD-2D3361C32741}"/>
              </a:ext>
            </a:extLst>
          </p:cNvPr>
          <p:cNvSpPr/>
          <p:nvPr/>
        </p:nvSpPr>
        <p:spPr>
          <a:xfrm>
            <a:off x="7366930" y="1902200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48" name="Fluxograma: Processo 47">
            <a:extLst>
              <a:ext uri="{FF2B5EF4-FFF2-40B4-BE49-F238E27FC236}">
                <a16:creationId xmlns:a16="http://schemas.microsoft.com/office/drawing/2014/main" id="{BF1A2939-055A-4F40-A122-05260CB7342B}"/>
              </a:ext>
            </a:extLst>
          </p:cNvPr>
          <p:cNvSpPr/>
          <p:nvPr/>
        </p:nvSpPr>
        <p:spPr>
          <a:xfrm>
            <a:off x="6687419" y="4203821"/>
            <a:ext cx="2449588" cy="7130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13 + 7 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7DB795-DF01-4E0D-A431-866510EDF3F0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7912215" y="1668468"/>
            <a:ext cx="0" cy="30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188A270-5F18-4941-AF0C-7C1135E3169C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flipH="1">
            <a:off x="7912214" y="1668468"/>
            <a:ext cx="1" cy="130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800041E-B838-4D94-901E-459EE96E60BC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flipH="1">
            <a:off x="7912213" y="3613556"/>
            <a:ext cx="1" cy="5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071BB1-FBB5-4A0F-871D-8CCD24A16C94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7912213" y="4916886"/>
            <a:ext cx="0" cy="45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xograma: Cartão 52">
            <a:extLst>
              <a:ext uri="{FF2B5EF4-FFF2-40B4-BE49-F238E27FC236}">
                <a16:creationId xmlns:a16="http://schemas.microsoft.com/office/drawing/2014/main" id="{F5AD84B8-F4F1-4BA2-9797-DACB998817CF}"/>
              </a:ext>
            </a:extLst>
          </p:cNvPr>
          <p:cNvSpPr/>
          <p:nvPr/>
        </p:nvSpPr>
        <p:spPr>
          <a:xfrm>
            <a:off x="7136232" y="5372234"/>
            <a:ext cx="1551962" cy="87780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EEF14BA-E27D-4730-9F36-60AF6A661573}"/>
              </a:ext>
            </a:extLst>
          </p:cNvPr>
          <p:cNvCxnSpPr>
            <a:stCxn id="53" idx="3"/>
            <a:endCxn id="45" idx="1"/>
          </p:cNvCxnSpPr>
          <p:nvPr/>
        </p:nvCxnSpPr>
        <p:spPr>
          <a:xfrm flipV="1">
            <a:off x="8688194" y="5811137"/>
            <a:ext cx="1163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19A22F-9837-4F6A-8497-EE2CEB3D0DE9}"/>
              </a:ext>
            </a:extLst>
          </p:cNvPr>
          <p:cNvSpPr txBox="1"/>
          <p:nvPr/>
        </p:nvSpPr>
        <p:spPr>
          <a:xfrm>
            <a:off x="1510018" y="419450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Problema: Somar 2 números inteiros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16787BC-1134-49DE-AAE8-655FC63915F1}"/>
              </a:ext>
            </a:extLst>
          </p:cNvPr>
          <p:cNvSpPr/>
          <p:nvPr/>
        </p:nvSpPr>
        <p:spPr>
          <a:xfrm>
            <a:off x="1300291" y="1213365"/>
            <a:ext cx="1224794" cy="455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D9BDF09-9348-4586-9B98-C590C0A1CAF2}"/>
              </a:ext>
            </a:extLst>
          </p:cNvPr>
          <p:cNvSpPr/>
          <p:nvPr/>
        </p:nvSpPr>
        <p:spPr>
          <a:xfrm>
            <a:off x="3851944" y="5580440"/>
            <a:ext cx="1359017" cy="461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2161EE6B-BA8E-4C00-AE11-F9FBA4784FAE}"/>
              </a:ext>
            </a:extLst>
          </p:cNvPr>
          <p:cNvSpPr/>
          <p:nvPr/>
        </p:nvSpPr>
        <p:spPr>
          <a:xfrm>
            <a:off x="1367402" y="2900491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1</a:t>
            </a:r>
          </a:p>
        </p:txBody>
      </p: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25E9006-986F-43A6-AEA9-52721B72F52A}"/>
              </a:ext>
            </a:extLst>
          </p:cNvPr>
          <p:cNvSpPr/>
          <p:nvPr/>
        </p:nvSpPr>
        <p:spPr>
          <a:xfrm>
            <a:off x="1367403" y="1902200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2</a:t>
            </a:r>
          </a:p>
        </p:txBody>
      </p: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05115330-D8C7-48D2-83FC-37282CFE5E2E}"/>
              </a:ext>
            </a:extLst>
          </p:cNvPr>
          <p:cNvSpPr/>
          <p:nvPr/>
        </p:nvSpPr>
        <p:spPr>
          <a:xfrm>
            <a:off x="687892" y="4203821"/>
            <a:ext cx="2449588" cy="7130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NUM1 + NUM2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6688932-55A1-4113-B97F-1F95321DB6A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912688" y="1668468"/>
            <a:ext cx="0" cy="30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DA536C1-579A-475D-B3E9-79A2C0A6FE0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1912687" y="1668468"/>
            <a:ext cx="1" cy="130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AE4CFA-9D00-4D56-AF57-11976A7405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912686" y="3613556"/>
            <a:ext cx="1" cy="5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10124B-6B3E-45E2-90C5-478C2353B30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>
            <a:off x="1912686" y="4916886"/>
            <a:ext cx="0" cy="45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Cartão 36">
            <a:extLst>
              <a:ext uri="{FF2B5EF4-FFF2-40B4-BE49-F238E27FC236}">
                <a16:creationId xmlns:a16="http://schemas.microsoft.com/office/drawing/2014/main" id="{0A2FA373-642A-4713-9A67-C346E4BE1780}"/>
              </a:ext>
            </a:extLst>
          </p:cNvPr>
          <p:cNvSpPr/>
          <p:nvPr/>
        </p:nvSpPr>
        <p:spPr>
          <a:xfrm>
            <a:off x="1136705" y="5372234"/>
            <a:ext cx="1551962" cy="87780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RESULTADO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1CBE97-FBF0-48F9-9CDE-33D9669EF919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2688667" y="5811137"/>
            <a:ext cx="1163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8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19A22F-9837-4F6A-8497-EE2CEB3D0DE9}"/>
              </a:ext>
            </a:extLst>
          </p:cNvPr>
          <p:cNvSpPr txBox="1"/>
          <p:nvPr/>
        </p:nvSpPr>
        <p:spPr>
          <a:xfrm>
            <a:off x="1510017" y="419450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PROBLEMA: SOMAR DOIS NÚMEROS INTERIOS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16787BC-1134-49DE-AAE8-655FC63915F1}"/>
              </a:ext>
            </a:extLst>
          </p:cNvPr>
          <p:cNvSpPr/>
          <p:nvPr/>
        </p:nvSpPr>
        <p:spPr>
          <a:xfrm>
            <a:off x="5125675" y="1213365"/>
            <a:ext cx="1224794" cy="455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D9BDF09-9348-4586-9B98-C590C0A1CAF2}"/>
              </a:ext>
            </a:extLst>
          </p:cNvPr>
          <p:cNvSpPr/>
          <p:nvPr/>
        </p:nvSpPr>
        <p:spPr>
          <a:xfrm>
            <a:off x="8099569" y="5546884"/>
            <a:ext cx="1359017" cy="461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2161EE6B-BA8E-4C00-AE11-F9FBA4784FAE}"/>
              </a:ext>
            </a:extLst>
          </p:cNvPr>
          <p:cNvSpPr/>
          <p:nvPr/>
        </p:nvSpPr>
        <p:spPr>
          <a:xfrm>
            <a:off x="5192786" y="2900491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2</a:t>
            </a:r>
          </a:p>
        </p:txBody>
      </p: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25E9006-986F-43A6-AEA9-52721B72F52A}"/>
              </a:ext>
            </a:extLst>
          </p:cNvPr>
          <p:cNvSpPr/>
          <p:nvPr/>
        </p:nvSpPr>
        <p:spPr>
          <a:xfrm>
            <a:off x="5192787" y="1902200"/>
            <a:ext cx="1090569" cy="71306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1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6688932-55A1-4113-B97F-1F95321DB6A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738072" y="1668468"/>
            <a:ext cx="0" cy="30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DA536C1-579A-475D-B3E9-79A2C0A6FE0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738071" y="1668468"/>
            <a:ext cx="1" cy="130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AE4CFA-9D00-4D56-AF57-11976A74052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38069" y="3613556"/>
            <a:ext cx="2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10124B-6B3E-45E2-90C5-478C2353B306}"/>
              </a:ext>
            </a:extLst>
          </p:cNvPr>
          <p:cNvCxnSpPr>
            <a:cxnSpLocks/>
          </p:cNvCxnSpPr>
          <p:nvPr/>
        </p:nvCxnSpPr>
        <p:spPr>
          <a:xfrm flipH="1">
            <a:off x="3842158" y="4425436"/>
            <a:ext cx="107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Cartão 36">
            <a:extLst>
              <a:ext uri="{FF2B5EF4-FFF2-40B4-BE49-F238E27FC236}">
                <a16:creationId xmlns:a16="http://schemas.microsoft.com/office/drawing/2014/main" id="{0A2FA373-642A-4713-9A67-C346E4BE1780}"/>
              </a:ext>
            </a:extLst>
          </p:cNvPr>
          <p:cNvSpPr/>
          <p:nvPr/>
        </p:nvSpPr>
        <p:spPr>
          <a:xfrm>
            <a:off x="2290196" y="3986532"/>
            <a:ext cx="1551962" cy="87780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 NUM1 &gt; 10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1CBE97-FBF0-48F9-9CDE-33D9669EF91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47602" y="4425437"/>
            <a:ext cx="132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41902206-B5C0-417D-B193-9E095C66D4B4}"/>
              </a:ext>
            </a:extLst>
          </p:cNvPr>
          <p:cNvSpPr/>
          <p:nvPr/>
        </p:nvSpPr>
        <p:spPr>
          <a:xfrm>
            <a:off x="4928535" y="3876426"/>
            <a:ext cx="1619067" cy="10980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SE NUM 1 &gt; 10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22EF49A4-3CB2-45F2-B4C4-4DA856631F37}"/>
              </a:ext>
            </a:extLst>
          </p:cNvPr>
          <p:cNvSpPr/>
          <p:nvPr/>
        </p:nvSpPr>
        <p:spPr>
          <a:xfrm>
            <a:off x="7875860" y="4042744"/>
            <a:ext cx="1853967" cy="838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 1 + Num 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C858253-92A3-4FF1-9F71-E30A6867EFE6}"/>
              </a:ext>
            </a:extLst>
          </p:cNvPr>
          <p:cNvCxnSpPr>
            <a:endCxn id="12" idx="0"/>
          </p:cNvCxnSpPr>
          <p:nvPr/>
        </p:nvCxnSpPr>
        <p:spPr>
          <a:xfrm>
            <a:off x="8779078" y="4858106"/>
            <a:ext cx="0" cy="68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00A9E6-DA74-4CAC-A910-863B702D8E16}"/>
              </a:ext>
            </a:extLst>
          </p:cNvPr>
          <p:cNvSpPr txBox="1"/>
          <p:nvPr/>
        </p:nvSpPr>
        <p:spPr>
          <a:xfrm>
            <a:off x="6845327" y="396626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SIM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3CD77E-07AD-4A64-9329-58B31091F619}"/>
              </a:ext>
            </a:extLst>
          </p:cNvPr>
          <p:cNvSpPr txBox="1"/>
          <p:nvPr/>
        </p:nvSpPr>
        <p:spPr>
          <a:xfrm>
            <a:off x="4171461" y="39865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NÃO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24D0E9C-AC6F-4293-B63D-4D2620427288}"/>
              </a:ext>
            </a:extLst>
          </p:cNvPr>
          <p:cNvCxnSpPr>
            <a:cxnSpLocks/>
            <a:stCxn id="37" idx="0"/>
            <a:endCxn id="14" idx="1"/>
          </p:cNvCxnSpPr>
          <p:nvPr/>
        </p:nvCxnSpPr>
        <p:spPr>
          <a:xfrm flipV="1">
            <a:off x="3066177" y="2258733"/>
            <a:ext cx="2126610" cy="17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19A22F-9837-4F6A-8497-EE2CEB3D0DE9}"/>
              </a:ext>
            </a:extLst>
          </p:cNvPr>
          <p:cNvSpPr txBox="1"/>
          <p:nvPr/>
        </p:nvSpPr>
        <p:spPr>
          <a:xfrm>
            <a:off x="201337" y="179374"/>
            <a:ext cx="1166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PROBLEMA:  FAZER A MÉDIA DAS 3 NOTAS DE UM ALUNO, PARA PASSAR,O ALUNO PRECISA ALCANÇAR &gt;7 PASSAR, &gt;5 OU &lt;7 RECUPERAÇÃO, &lt;5 REPROVADO. CRIE UM FLUXOGRAMA COM AS CONDIÇÕES DE NÃO PASSAR, PASSAR OU FICAR DE RECUPERAÇÃO.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16787BC-1134-49DE-AAE8-655FC63915F1}"/>
              </a:ext>
            </a:extLst>
          </p:cNvPr>
          <p:cNvSpPr/>
          <p:nvPr/>
        </p:nvSpPr>
        <p:spPr>
          <a:xfrm>
            <a:off x="5110744" y="1374469"/>
            <a:ext cx="970325" cy="311015"/>
          </a:xfrm>
          <a:prstGeom prst="flowChartTermina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INICIO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D9BDF09-9348-4586-9B98-C590C0A1CAF2}"/>
              </a:ext>
            </a:extLst>
          </p:cNvPr>
          <p:cNvSpPr/>
          <p:nvPr/>
        </p:nvSpPr>
        <p:spPr>
          <a:xfrm>
            <a:off x="9769857" y="5680911"/>
            <a:ext cx="1015498" cy="294478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2161EE6B-BA8E-4C00-AE11-F9FBA4784FAE}"/>
              </a:ext>
            </a:extLst>
          </p:cNvPr>
          <p:cNvSpPr/>
          <p:nvPr/>
        </p:nvSpPr>
        <p:spPr>
          <a:xfrm>
            <a:off x="5188454" y="2619504"/>
            <a:ext cx="814906" cy="455103"/>
          </a:xfrm>
          <a:prstGeom prst="flowChartManualIn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NUM 2</a:t>
            </a:r>
          </a:p>
        </p:txBody>
      </p: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25E9006-986F-43A6-AEA9-52721B72F52A}"/>
              </a:ext>
            </a:extLst>
          </p:cNvPr>
          <p:cNvSpPr/>
          <p:nvPr/>
        </p:nvSpPr>
        <p:spPr>
          <a:xfrm>
            <a:off x="5192788" y="1936850"/>
            <a:ext cx="814906" cy="455103"/>
          </a:xfrm>
          <a:prstGeom prst="flowChartManualIn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NUM 1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6688932-55A1-4113-B97F-1F95321DB6A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595907" y="1685484"/>
            <a:ext cx="4334" cy="29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DA536C1-579A-475D-B3E9-79A2C0A6FE08}"/>
              </a:ext>
            </a:extLst>
          </p:cNvPr>
          <p:cNvCxnSpPr>
            <a:cxnSpLocks/>
          </p:cNvCxnSpPr>
          <p:nvPr/>
        </p:nvCxnSpPr>
        <p:spPr>
          <a:xfrm>
            <a:off x="5598653" y="2419954"/>
            <a:ext cx="0" cy="1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AE4CFA-9D00-4D56-AF57-11976A740521}"/>
              </a:ext>
            </a:extLst>
          </p:cNvPr>
          <p:cNvCxnSpPr>
            <a:cxnSpLocks/>
          </p:cNvCxnSpPr>
          <p:nvPr/>
        </p:nvCxnSpPr>
        <p:spPr>
          <a:xfrm>
            <a:off x="5595906" y="3109946"/>
            <a:ext cx="0" cy="25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10124B-6B3E-45E2-90C5-478C2353B306}"/>
              </a:ext>
            </a:extLst>
          </p:cNvPr>
          <p:cNvCxnSpPr>
            <a:cxnSpLocks/>
          </p:cNvCxnSpPr>
          <p:nvPr/>
        </p:nvCxnSpPr>
        <p:spPr>
          <a:xfrm flipH="1">
            <a:off x="4375460" y="5828150"/>
            <a:ext cx="54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Cartão 36">
            <a:extLst>
              <a:ext uri="{FF2B5EF4-FFF2-40B4-BE49-F238E27FC236}">
                <a16:creationId xmlns:a16="http://schemas.microsoft.com/office/drawing/2014/main" id="{0A2FA373-642A-4713-9A67-C346E4BE1780}"/>
              </a:ext>
            </a:extLst>
          </p:cNvPr>
          <p:cNvSpPr/>
          <p:nvPr/>
        </p:nvSpPr>
        <p:spPr>
          <a:xfrm>
            <a:off x="7690826" y="5496718"/>
            <a:ext cx="859735" cy="662864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APROVADO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1CBE97-FBF0-48F9-9CDE-33D9669EF919}"/>
              </a:ext>
            </a:extLst>
          </p:cNvPr>
          <p:cNvCxnSpPr>
            <a:cxnSpLocks/>
          </p:cNvCxnSpPr>
          <p:nvPr/>
        </p:nvCxnSpPr>
        <p:spPr>
          <a:xfrm flipV="1">
            <a:off x="6305486" y="5828151"/>
            <a:ext cx="1266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41902206-B5C0-417D-B193-9E095C66D4B4}"/>
              </a:ext>
            </a:extLst>
          </p:cNvPr>
          <p:cNvSpPr/>
          <p:nvPr/>
        </p:nvSpPr>
        <p:spPr>
          <a:xfrm>
            <a:off x="4920146" y="5400305"/>
            <a:ext cx="1385340" cy="85569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 SE &gt;= 7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C858253-92A3-4FF1-9F71-E30A6867EFE6}"/>
              </a:ext>
            </a:extLst>
          </p:cNvPr>
          <p:cNvCxnSpPr>
            <a:cxnSpLocks/>
          </p:cNvCxnSpPr>
          <p:nvPr/>
        </p:nvCxnSpPr>
        <p:spPr>
          <a:xfrm>
            <a:off x="8550561" y="5828150"/>
            <a:ext cx="105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00A9E6-DA74-4CAC-A910-863B702D8E16}"/>
              </a:ext>
            </a:extLst>
          </p:cNvPr>
          <p:cNvSpPr txBox="1"/>
          <p:nvPr/>
        </p:nvSpPr>
        <p:spPr>
          <a:xfrm>
            <a:off x="5882717" y="5324143"/>
            <a:ext cx="48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00FF00"/>
                </a:highlight>
              </a:rPr>
              <a:t>SIM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3CD77E-07AD-4A64-9329-58B31091F619}"/>
              </a:ext>
            </a:extLst>
          </p:cNvPr>
          <p:cNvSpPr txBox="1"/>
          <p:nvPr/>
        </p:nvSpPr>
        <p:spPr>
          <a:xfrm>
            <a:off x="4978664" y="5330267"/>
            <a:ext cx="617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FF0000"/>
                </a:highlight>
              </a:rPr>
              <a:t>NÃO</a:t>
            </a:r>
          </a:p>
        </p:txBody>
      </p:sp>
      <p:sp>
        <p:nvSpPr>
          <p:cNvPr id="22" name="Fluxograma: Entrada Manual 21">
            <a:extLst>
              <a:ext uri="{FF2B5EF4-FFF2-40B4-BE49-F238E27FC236}">
                <a16:creationId xmlns:a16="http://schemas.microsoft.com/office/drawing/2014/main" id="{09D439F3-114E-4C91-B8CA-C3D6B2A2B56B}"/>
              </a:ext>
            </a:extLst>
          </p:cNvPr>
          <p:cNvSpPr/>
          <p:nvPr/>
        </p:nvSpPr>
        <p:spPr>
          <a:xfrm>
            <a:off x="5152681" y="3388326"/>
            <a:ext cx="814906" cy="455103"/>
          </a:xfrm>
          <a:prstGeom prst="flowChartManualIn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NUM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00F413-D60B-4181-B7A9-C47BF9B2C111}"/>
              </a:ext>
            </a:extLst>
          </p:cNvPr>
          <p:cNvCxnSpPr>
            <a:cxnSpLocks/>
          </p:cNvCxnSpPr>
          <p:nvPr/>
        </p:nvCxnSpPr>
        <p:spPr>
          <a:xfrm>
            <a:off x="5610243" y="3888013"/>
            <a:ext cx="490" cy="34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B6BFD172-90C8-4EA2-B8FE-CABDA321A781}"/>
              </a:ext>
            </a:extLst>
          </p:cNvPr>
          <p:cNvSpPr/>
          <p:nvPr/>
        </p:nvSpPr>
        <p:spPr>
          <a:xfrm>
            <a:off x="4551321" y="4296504"/>
            <a:ext cx="2117844" cy="535272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(NUM 1 + NUM 2 + NUM 3) / 3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2AD2C3-4E53-4512-BD31-D0A1DD31AAD2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>
            <a:off x="5610243" y="4831776"/>
            <a:ext cx="2573" cy="56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8BBCB37C-0802-4C0B-9AF1-4CECBD3D4903}"/>
              </a:ext>
            </a:extLst>
          </p:cNvPr>
          <p:cNvSpPr/>
          <p:nvPr/>
        </p:nvSpPr>
        <p:spPr>
          <a:xfrm>
            <a:off x="2961388" y="5394849"/>
            <a:ext cx="1385340" cy="85569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 SE &lt; 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10A7D06-A92E-4D2F-A63E-A0AFC2465DCA}"/>
              </a:ext>
            </a:extLst>
          </p:cNvPr>
          <p:cNvSpPr txBox="1"/>
          <p:nvPr/>
        </p:nvSpPr>
        <p:spPr>
          <a:xfrm>
            <a:off x="3054463" y="5308953"/>
            <a:ext cx="48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00FF00"/>
                </a:highlight>
              </a:rPr>
              <a:t>SIM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4F81C04-FFC1-4B8D-BD82-88F355A75B3C}"/>
              </a:ext>
            </a:extLst>
          </p:cNvPr>
          <p:cNvCxnSpPr>
            <a:stCxn id="54" idx="0"/>
          </p:cNvCxnSpPr>
          <p:nvPr/>
        </p:nvCxnSpPr>
        <p:spPr>
          <a:xfrm flipV="1">
            <a:off x="3654058" y="4296504"/>
            <a:ext cx="0" cy="109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xograma: Cartão 57">
            <a:extLst>
              <a:ext uri="{FF2B5EF4-FFF2-40B4-BE49-F238E27FC236}">
                <a16:creationId xmlns:a16="http://schemas.microsoft.com/office/drawing/2014/main" id="{0D0BA70E-5074-4F27-9AF5-6080669FCC84}"/>
              </a:ext>
            </a:extLst>
          </p:cNvPr>
          <p:cNvSpPr/>
          <p:nvPr/>
        </p:nvSpPr>
        <p:spPr>
          <a:xfrm>
            <a:off x="3107858" y="3575981"/>
            <a:ext cx="1092400" cy="662864"/>
          </a:xfrm>
          <a:prstGeom prst="flowChartPunchedCard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REPROVADO</a:t>
            </a:r>
          </a:p>
        </p:txBody>
      </p:sp>
      <p:sp>
        <p:nvSpPr>
          <p:cNvPr id="59" name="Fluxograma: Terminação 58">
            <a:extLst>
              <a:ext uri="{FF2B5EF4-FFF2-40B4-BE49-F238E27FC236}">
                <a16:creationId xmlns:a16="http://schemas.microsoft.com/office/drawing/2014/main" id="{39356C29-4E8A-447E-990D-8F2BA1F3B66D}"/>
              </a:ext>
            </a:extLst>
          </p:cNvPr>
          <p:cNvSpPr/>
          <p:nvPr/>
        </p:nvSpPr>
        <p:spPr>
          <a:xfrm>
            <a:off x="3153686" y="2606872"/>
            <a:ext cx="1015498" cy="294478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BF9582FD-D1C8-45D8-94B0-5905AB2C3CB7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3654058" y="2976855"/>
            <a:ext cx="0" cy="59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F8840CC-E9BE-47DF-950B-E53ACAA5C92A}"/>
              </a:ext>
            </a:extLst>
          </p:cNvPr>
          <p:cNvSpPr txBox="1"/>
          <p:nvPr/>
        </p:nvSpPr>
        <p:spPr>
          <a:xfrm>
            <a:off x="2984213" y="6075981"/>
            <a:ext cx="617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highlight>
                  <a:srgbClr val="FF0000"/>
                </a:highlight>
              </a:rPr>
              <a:t>NÃO</a:t>
            </a:r>
          </a:p>
        </p:txBody>
      </p:sp>
      <p:sp>
        <p:nvSpPr>
          <p:cNvPr id="66" name="Fluxograma: Cartão 65">
            <a:extLst>
              <a:ext uri="{FF2B5EF4-FFF2-40B4-BE49-F238E27FC236}">
                <a16:creationId xmlns:a16="http://schemas.microsoft.com/office/drawing/2014/main" id="{74C92265-FE1B-4E22-8E83-A352375AA64F}"/>
              </a:ext>
            </a:extLst>
          </p:cNvPr>
          <p:cNvSpPr/>
          <p:nvPr/>
        </p:nvSpPr>
        <p:spPr>
          <a:xfrm>
            <a:off x="1105276" y="5496718"/>
            <a:ext cx="1092400" cy="662864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RECUPERAÇÃO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153BDAD-E027-4CC7-BB7F-5E5B6B74A229}"/>
              </a:ext>
            </a:extLst>
          </p:cNvPr>
          <p:cNvCxnSpPr>
            <a:cxnSpLocks/>
            <a:stCxn id="54" idx="1"/>
            <a:endCxn id="66" idx="3"/>
          </p:cNvCxnSpPr>
          <p:nvPr/>
        </p:nvCxnSpPr>
        <p:spPr>
          <a:xfrm flipH="1">
            <a:off x="2197676" y="5822695"/>
            <a:ext cx="763712" cy="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E019BFEC-953F-44A9-A03A-DA67F53D3C14}"/>
              </a:ext>
            </a:extLst>
          </p:cNvPr>
          <p:cNvCxnSpPr>
            <a:cxnSpLocks/>
          </p:cNvCxnSpPr>
          <p:nvPr/>
        </p:nvCxnSpPr>
        <p:spPr>
          <a:xfrm flipV="1">
            <a:off x="1651476" y="4861946"/>
            <a:ext cx="0" cy="59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xograma: Terminação 70">
            <a:extLst>
              <a:ext uri="{FF2B5EF4-FFF2-40B4-BE49-F238E27FC236}">
                <a16:creationId xmlns:a16="http://schemas.microsoft.com/office/drawing/2014/main" id="{87412026-4052-4E95-B14B-44FB16902431}"/>
              </a:ext>
            </a:extLst>
          </p:cNvPr>
          <p:cNvSpPr/>
          <p:nvPr/>
        </p:nvSpPr>
        <p:spPr>
          <a:xfrm>
            <a:off x="1177467" y="4500784"/>
            <a:ext cx="1015498" cy="294478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1435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2024-10-16T18:35:35Z</dcterms:created>
  <dcterms:modified xsi:type="dcterms:W3CDTF">2024-10-16T20:47:18Z</dcterms:modified>
</cp:coreProperties>
</file>