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0" r:id="rId4"/>
    <p:sldId id="274" r:id="rId5"/>
    <p:sldId id="280" r:id="rId6"/>
    <p:sldId id="275" r:id="rId7"/>
    <p:sldId id="281" r:id="rId8"/>
    <p:sldId id="282" r:id="rId9"/>
    <p:sldId id="283" r:id="rId10"/>
    <p:sldId id="294" r:id="rId11"/>
    <p:sldId id="284" r:id="rId12"/>
    <p:sldId id="286" r:id="rId13"/>
    <p:sldId id="288" r:id="rId14"/>
    <p:sldId id="289" r:id="rId15"/>
    <p:sldId id="290" r:id="rId16"/>
    <p:sldId id="287" r:id="rId17"/>
    <p:sldId id="293" r:id="rId18"/>
    <p:sldId id="291" r:id="rId19"/>
    <p:sldId id="273"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623E44-4ABB-45EE-AAA8-709AD700A1BA}">
          <p14:sldIdLst>
            <p14:sldId id="256"/>
            <p14:sldId id="269"/>
            <p14:sldId id="260"/>
            <p14:sldId id="274"/>
            <p14:sldId id="280"/>
            <p14:sldId id="275"/>
            <p14:sldId id="281"/>
            <p14:sldId id="282"/>
            <p14:sldId id="283"/>
            <p14:sldId id="294"/>
            <p14:sldId id="284"/>
            <p14:sldId id="286"/>
            <p14:sldId id="288"/>
            <p14:sldId id="289"/>
            <p14:sldId id="290"/>
            <p14:sldId id="287"/>
            <p14:sldId id="293"/>
            <p14:sldId id="29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2D168-08F4-1543-A0CB-7D06EED6125B}" v="827" dt="2023-01-07T14:30:5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4" autoAdjust="0"/>
    <p:restoredTop sz="94648"/>
  </p:normalViewPr>
  <p:slideViewPr>
    <p:cSldViewPr snapToGrid="0">
      <p:cViewPr varScale="1">
        <p:scale>
          <a:sx n="66" d="100"/>
          <a:sy n="66" d="100"/>
        </p:scale>
        <p:origin x="66" y="1104"/>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Josep Alcalde Gascón" userId="9d1ed6b0-d622-4a51-bd3c-00a933bae978" providerId="ADAL" clId="{6C82D168-08F4-1543-A0CB-7D06EED6125B}"/>
    <pc:docChg chg="undo custSel addSld delSld modSld modSection">
      <pc:chgData name="Gerard-Josep Alcalde Gascón" userId="9d1ed6b0-d622-4a51-bd3c-00a933bae978" providerId="ADAL" clId="{6C82D168-08F4-1543-A0CB-7D06EED6125B}" dt="2023-01-07T14:32:10.967" v="1453" actId="948"/>
      <pc:docMkLst>
        <pc:docMk/>
      </pc:docMkLst>
      <pc:sldChg chg="addSp modSp mod">
        <pc:chgData name="Gerard-Josep Alcalde Gascón" userId="9d1ed6b0-d622-4a51-bd3c-00a933bae978" providerId="ADAL" clId="{6C82D168-08F4-1543-A0CB-7D06EED6125B}" dt="2023-01-07T09:45:03.505" v="236" actId="1076"/>
        <pc:sldMkLst>
          <pc:docMk/>
          <pc:sldMk cId="2243436159" sldId="283"/>
        </pc:sldMkLst>
        <pc:spChg chg="mod">
          <ac:chgData name="Gerard-Josep Alcalde Gascón" userId="9d1ed6b0-d622-4a51-bd3c-00a933bae978" providerId="ADAL" clId="{6C82D168-08F4-1543-A0CB-7D06EED6125B}" dt="2023-01-07T09:42:07.746" v="27" actId="20577"/>
          <ac:spMkLst>
            <pc:docMk/>
            <pc:sldMk cId="2243436159" sldId="283"/>
            <ac:spMk id="4" creationId="{1AB9453E-4605-B8C4-0C71-3B23CE9F2773}"/>
          </ac:spMkLst>
        </pc:spChg>
        <pc:spChg chg="mod">
          <ac:chgData name="Gerard-Josep Alcalde Gascón" userId="9d1ed6b0-d622-4a51-bd3c-00a933bae978" providerId="ADAL" clId="{6C82D168-08F4-1543-A0CB-7D06EED6125B}" dt="2023-01-07T09:44:54.091" v="234" actId="20577"/>
          <ac:spMkLst>
            <pc:docMk/>
            <pc:sldMk cId="2243436159" sldId="283"/>
            <ac:spMk id="6" creationId="{1FA76770-F660-DB19-61AA-87990F00E84D}"/>
          </ac:spMkLst>
        </pc:spChg>
        <pc:graphicFrameChg chg="add mod modGraphic">
          <ac:chgData name="Gerard-Josep Alcalde Gascón" userId="9d1ed6b0-d622-4a51-bd3c-00a933bae978" providerId="ADAL" clId="{6C82D168-08F4-1543-A0CB-7D06EED6125B}" dt="2023-01-07T09:45:03.505" v="236" actId="1076"/>
          <ac:graphicFrameMkLst>
            <pc:docMk/>
            <pc:sldMk cId="2243436159" sldId="283"/>
            <ac:graphicFrameMk id="2" creationId="{C8870AA1-3359-6A7B-7C32-103A42AA987C}"/>
          </ac:graphicFrameMkLst>
        </pc:graphicFrameChg>
      </pc:sldChg>
      <pc:sldChg chg="modSp mod">
        <pc:chgData name="Gerard-Josep Alcalde Gascón" userId="9d1ed6b0-d622-4a51-bd3c-00a933bae978" providerId="ADAL" clId="{6C82D168-08F4-1543-A0CB-7D06EED6125B}" dt="2023-01-07T09:45:36.758" v="274" actId="20577"/>
        <pc:sldMkLst>
          <pc:docMk/>
          <pc:sldMk cId="2272010027" sldId="284"/>
        </pc:sldMkLst>
        <pc:spChg chg="mod">
          <ac:chgData name="Gerard-Josep Alcalde Gascón" userId="9d1ed6b0-d622-4a51-bd3c-00a933bae978" providerId="ADAL" clId="{6C82D168-08F4-1543-A0CB-7D06EED6125B}" dt="2023-01-07T09:45:19.387" v="237"/>
          <ac:spMkLst>
            <pc:docMk/>
            <pc:sldMk cId="2272010027" sldId="284"/>
            <ac:spMk id="4" creationId="{1AB9453E-4605-B8C4-0C71-3B23CE9F2773}"/>
          </ac:spMkLst>
        </pc:spChg>
        <pc:spChg chg="mod">
          <ac:chgData name="Gerard-Josep Alcalde Gascón" userId="9d1ed6b0-d622-4a51-bd3c-00a933bae978" providerId="ADAL" clId="{6C82D168-08F4-1543-A0CB-7D06EED6125B}" dt="2023-01-07T09:45:36.758" v="274" actId="20577"/>
          <ac:spMkLst>
            <pc:docMk/>
            <pc:sldMk cId="2272010027" sldId="284"/>
            <ac:spMk id="6" creationId="{1FA76770-F660-DB19-61AA-87990F00E84D}"/>
          </ac:spMkLst>
        </pc:spChg>
      </pc:sldChg>
      <pc:sldChg chg="del">
        <pc:chgData name="Gerard-Josep Alcalde Gascón" userId="9d1ed6b0-d622-4a51-bd3c-00a933bae978" providerId="ADAL" clId="{6C82D168-08F4-1543-A0CB-7D06EED6125B}" dt="2023-01-07T09:45:40.596" v="275" actId="2696"/>
        <pc:sldMkLst>
          <pc:docMk/>
          <pc:sldMk cId="580590971" sldId="285"/>
        </pc:sldMkLst>
      </pc:sldChg>
      <pc:sldChg chg="modSp add mod">
        <pc:chgData name="Gerard-Josep Alcalde Gascón" userId="9d1ed6b0-d622-4a51-bd3c-00a933bae978" providerId="ADAL" clId="{6C82D168-08F4-1543-A0CB-7D06EED6125B}" dt="2023-01-07T09:46:05.927" v="364" actId="20577"/>
        <pc:sldMkLst>
          <pc:docMk/>
          <pc:sldMk cId="1116935007" sldId="285"/>
        </pc:sldMkLst>
        <pc:spChg chg="mod">
          <ac:chgData name="Gerard-Josep Alcalde Gascón" userId="9d1ed6b0-d622-4a51-bd3c-00a933bae978" providerId="ADAL" clId="{6C82D168-08F4-1543-A0CB-7D06EED6125B}" dt="2023-01-07T09:46:05.927" v="364" actId="20577"/>
          <ac:spMkLst>
            <pc:docMk/>
            <pc:sldMk cId="1116935007" sldId="285"/>
            <ac:spMk id="6" creationId="{1FA76770-F660-DB19-61AA-87990F00E84D}"/>
          </ac:spMkLst>
        </pc:spChg>
      </pc:sldChg>
      <pc:sldChg chg="addSp delSp modSp add mod">
        <pc:chgData name="Gerard-Josep Alcalde Gascón" userId="9d1ed6b0-d622-4a51-bd3c-00a933bae978" providerId="ADAL" clId="{6C82D168-08F4-1543-A0CB-7D06EED6125B}" dt="2023-01-07T14:32:10.967" v="1453" actId="948"/>
        <pc:sldMkLst>
          <pc:docMk/>
          <pc:sldMk cId="1661860490" sldId="286"/>
        </pc:sldMkLst>
        <pc:spChg chg="add mod">
          <ac:chgData name="Gerard-Josep Alcalde Gascón" userId="9d1ed6b0-d622-4a51-bd3c-00a933bae978" providerId="ADAL" clId="{6C82D168-08F4-1543-A0CB-7D06EED6125B}" dt="2023-01-07T14:32:10.967" v="1453" actId="948"/>
          <ac:spMkLst>
            <pc:docMk/>
            <pc:sldMk cId="1661860490" sldId="286"/>
            <ac:spMk id="3" creationId="{A3C612D3-A8A6-541E-3883-132942816F71}"/>
          </ac:spMkLst>
        </pc:spChg>
        <pc:spChg chg="mod">
          <ac:chgData name="Gerard-Josep Alcalde Gascón" userId="9d1ed6b0-d622-4a51-bd3c-00a933bae978" providerId="ADAL" clId="{6C82D168-08F4-1543-A0CB-7D06EED6125B}" dt="2023-01-07T09:46:14.509" v="389" actId="20577"/>
          <ac:spMkLst>
            <pc:docMk/>
            <pc:sldMk cId="1661860490" sldId="286"/>
            <ac:spMk id="6" creationId="{1FA76770-F660-DB19-61AA-87990F00E84D}"/>
          </ac:spMkLst>
        </pc:spChg>
        <pc:graphicFrameChg chg="add del mod modGraphic">
          <ac:chgData name="Gerard-Josep Alcalde Gascón" userId="9d1ed6b0-d622-4a51-bd3c-00a933bae978" providerId="ADAL" clId="{6C82D168-08F4-1543-A0CB-7D06EED6125B}" dt="2023-01-07T14:19:44.378" v="1040" actId="478"/>
          <ac:graphicFrameMkLst>
            <pc:docMk/>
            <pc:sldMk cId="1661860490" sldId="286"/>
            <ac:graphicFrameMk id="2" creationId="{7C80F80A-78F0-F91B-81B0-7A83B0A49CDC}"/>
          </ac:graphicFrameMkLst>
        </pc:graphicFrameChg>
      </pc:sldChg>
      <pc:sldChg chg="del">
        <pc:chgData name="Gerard-Josep Alcalde Gascón" userId="9d1ed6b0-d622-4a51-bd3c-00a933bae978" providerId="ADAL" clId="{6C82D168-08F4-1543-A0CB-7D06EED6125B}" dt="2023-01-07T09:45:41.737" v="276" actId="2696"/>
        <pc:sldMkLst>
          <pc:docMk/>
          <pc:sldMk cId="3683916807" sldId="286"/>
        </pc:sldMkLst>
      </pc:sldChg>
      <pc:sldChg chg="addSp delSp modSp add mod">
        <pc:chgData name="Gerard-Josep Alcalde Gascón" userId="9d1ed6b0-d622-4a51-bd3c-00a933bae978" providerId="ADAL" clId="{6C82D168-08F4-1543-A0CB-7D06EED6125B}" dt="2023-01-07T14:17:45.379" v="1012" actId="1076"/>
        <pc:sldMkLst>
          <pc:docMk/>
          <pc:sldMk cId="3057827915" sldId="287"/>
        </pc:sldMkLst>
        <pc:spChg chg="mod">
          <ac:chgData name="Gerard-Josep Alcalde Gascón" userId="9d1ed6b0-d622-4a51-bd3c-00a933bae978" providerId="ADAL" clId="{6C82D168-08F4-1543-A0CB-7D06EED6125B}" dt="2023-01-07T09:46:24.974" v="416" actId="20577"/>
          <ac:spMkLst>
            <pc:docMk/>
            <pc:sldMk cId="3057827915" sldId="287"/>
            <ac:spMk id="6" creationId="{1FA76770-F660-DB19-61AA-87990F00E84D}"/>
          </ac:spMkLst>
        </pc:spChg>
        <pc:spChg chg="add del mod">
          <ac:chgData name="Gerard-Josep Alcalde Gascón" userId="9d1ed6b0-d622-4a51-bd3c-00a933bae978" providerId="ADAL" clId="{6C82D168-08F4-1543-A0CB-7D06EED6125B}" dt="2023-01-07T09:51:10.627" v="688" actId="478"/>
          <ac:spMkLst>
            <pc:docMk/>
            <pc:sldMk cId="3057827915" sldId="287"/>
            <ac:spMk id="7" creationId="{75256A7A-C1F6-782E-AB02-5961FE895336}"/>
          </ac:spMkLst>
        </pc:spChg>
        <pc:spChg chg="add del mod">
          <ac:chgData name="Gerard-Josep Alcalde Gascón" userId="9d1ed6b0-d622-4a51-bd3c-00a933bae978" providerId="ADAL" clId="{6C82D168-08F4-1543-A0CB-7D06EED6125B}" dt="2023-01-07T09:52:15.677" v="770" actId="478"/>
          <ac:spMkLst>
            <pc:docMk/>
            <pc:sldMk cId="3057827915" sldId="287"/>
            <ac:spMk id="9" creationId="{D92DA6F7-D4A6-1A3A-C4F2-910AD3B9B39A}"/>
          </ac:spMkLst>
        </pc:spChg>
        <pc:spChg chg="add del mod">
          <ac:chgData name="Gerard-Josep Alcalde Gascón" userId="9d1ed6b0-d622-4a51-bd3c-00a933bae978" providerId="ADAL" clId="{6C82D168-08F4-1543-A0CB-7D06EED6125B}" dt="2023-01-07T14:14:24.564" v="972" actId="478"/>
          <ac:spMkLst>
            <pc:docMk/>
            <pc:sldMk cId="3057827915" sldId="287"/>
            <ac:spMk id="11" creationId="{E29E8D86-DFF6-88DE-2A73-38B6515B7E30}"/>
          </ac:spMkLst>
        </pc:spChg>
        <pc:spChg chg="add del mod">
          <ac:chgData name="Gerard-Josep Alcalde Gascón" userId="9d1ed6b0-d622-4a51-bd3c-00a933bae978" providerId="ADAL" clId="{6C82D168-08F4-1543-A0CB-7D06EED6125B}" dt="2023-01-07T14:15:50.610" v="984" actId="478"/>
          <ac:spMkLst>
            <pc:docMk/>
            <pc:sldMk cId="3057827915" sldId="287"/>
            <ac:spMk id="13" creationId="{B6D935CD-1F73-6C99-B654-5F5CEB640A05}"/>
          </ac:spMkLst>
        </pc:spChg>
        <pc:graphicFrameChg chg="add mod modGraphic">
          <ac:chgData name="Gerard-Josep Alcalde Gascón" userId="9d1ed6b0-d622-4a51-bd3c-00a933bae978" providerId="ADAL" clId="{6C82D168-08F4-1543-A0CB-7D06EED6125B}" dt="2023-01-07T14:17:45.379" v="1012" actId="1076"/>
          <ac:graphicFrameMkLst>
            <pc:docMk/>
            <pc:sldMk cId="3057827915" sldId="287"/>
            <ac:graphicFrameMk id="2" creationId="{2E4C0C41-A806-3D8F-CA48-3AE5CFF80721}"/>
          </ac:graphicFrameMkLst>
        </pc:graphicFrameChg>
      </pc:sldChg>
      <pc:sldChg chg="modSp add mod">
        <pc:chgData name="Gerard-Josep Alcalde Gascón" userId="9d1ed6b0-d622-4a51-bd3c-00a933bae978" providerId="ADAL" clId="{6C82D168-08F4-1543-A0CB-7D06EED6125B}" dt="2023-01-07T14:32:01.964" v="1452" actId="948"/>
        <pc:sldMkLst>
          <pc:docMk/>
          <pc:sldMk cId="2300103096" sldId="288"/>
        </pc:sldMkLst>
        <pc:spChg chg="mod">
          <ac:chgData name="Gerard-Josep Alcalde Gascón" userId="9d1ed6b0-d622-4a51-bd3c-00a933bae978" providerId="ADAL" clId="{6C82D168-08F4-1543-A0CB-7D06EED6125B}" dt="2023-01-07T14:32:01.964" v="1452" actId="948"/>
          <ac:spMkLst>
            <pc:docMk/>
            <pc:sldMk cId="2300103096" sldId="288"/>
            <ac:spMk id="3" creationId="{A3C612D3-A8A6-541E-3883-132942816F71}"/>
          </ac:spMkLst>
        </pc:spChg>
      </pc:sldChg>
      <pc:sldChg chg="modSp add mod">
        <pc:chgData name="Gerard-Josep Alcalde Gascón" userId="9d1ed6b0-d622-4a51-bd3c-00a933bae978" providerId="ADAL" clId="{6C82D168-08F4-1543-A0CB-7D06EED6125B}" dt="2023-01-07T14:31:41.557" v="1450" actId="948"/>
        <pc:sldMkLst>
          <pc:docMk/>
          <pc:sldMk cId="3740756649" sldId="289"/>
        </pc:sldMkLst>
        <pc:spChg chg="mod">
          <ac:chgData name="Gerard-Josep Alcalde Gascón" userId="9d1ed6b0-d622-4a51-bd3c-00a933bae978" providerId="ADAL" clId="{6C82D168-08F4-1543-A0CB-7D06EED6125B}" dt="2023-01-07T14:31:41.557" v="1450" actId="948"/>
          <ac:spMkLst>
            <pc:docMk/>
            <pc:sldMk cId="3740756649" sldId="289"/>
            <ac:spMk id="3" creationId="{A3C612D3-A8A6-541E-3883-132942816F71}"/>
          </ac:spMkLst>
        </pc:spChg>
      </pc:sldChg>
      <pc:sldChg chg="modSp add mod">
        <pc:chgData name="Gerard-Josep Alcalde Gascón" userId="9d1ed6b0-d622-4a51-bd3c-00a933bae978" providerId="ADAL" clId="{6C82D168-08F4-1543-A0CB-7D06EED6125B}" dt="2023-01-07T14:31:52.345" v="1451" actId="948"/>
        <pc:sldMkLst>
          <pc:docMk/>
          <pc:sldMk cId="3482883933" sldId="290"/>
        </pc:sldMkLst>
        <pc:spChg chg="mod">
          <ac:chgData name="Gerard-Josep Alcalde Gascón" userId="9d1ed6b0-d622-4a51-bd3c-00a933bae978" providerId="ADAL" clId="{6C82D168-08F4-1543-A0CB-7D06EED6125B}" dt="2023-01-07T14:31:52.345" v="1451" actId="948"/>
          <ac:spMkLst>
            <pc:docMk/>
            <pc:sldMk cId="3482883933" sldId="290"/>
            <ac:spMk id="3" creationId="{A3C612D3-A8A6-541E-3883-132942816F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B207-E739-4448-B73A-A1908D0C19C9}" type="doc">
      <dgm:prSet loTypeId="urn:microsoft.com/office/officeart/2005/8/layout/vProcess5" loCatId="" qsTypeId="urn:microsoft.com/office/officeart/2005/8/quickstyle/simple1" qsCatId="simple" csTypeId="urn:microsoft.com/office/officeart/2005/8/colors/colorful1" csCatId="colorful" phldr="1"/>
      <dgm:spPr/>
    </dgm:pt>
    <dgm:pt modelId="{C1C7179B-41DD-6C4A-8732-AF83FF30EE4B}">
      <dgm:prSet phldrT="[Texto]" custT="1"/>
      <dgm:spPr/>
      <dgm:t>
        <a:bodyPr/>
        <a:lstStyle/>
        <a:p>
          <a:r>
            <a:rPr lang="es-ES" sz="2000" dirty="0"/>
            <a:t>Estudio de la correlación</a:t>
          </a:r>
        </a:p>
      </dgm:t>
    </dgm:pt>
    <dgm:pt modelId="{45394A11-E1C3-7E46-B577-69E5CBE10762}" type="parTrans" cxnId="{5BA0ABE0-AE37-1F4A-A9F1-F424447BD451}">
      <dgm:prSet/>
      <dgm:spPr/>
      <dgm:t>
        <a:bodyPr/>
        <a:lstStyle/>
        <a:p>
          <a:endParaRPr lang="es-ES"/>
        </a:p>
      </dgm:t>
    </dgm:pt>
    <dgm:pt modelId="{9DFD5314-18D1-CB49-81D5-DA3C335C963D}" type="sibTrans" cxnId="{5BA0ABE0-AE37-1F4A-A9F1-F424447BD451}">
      <dgm:prSet/>
      <dgm:spPr/>
      <dgm:t>
        <a:bodyPr/>
        <a:lstStyle/>
        <a:p>
          <a:endParaRPr lang="es-ES"/>
        </a:p>
      </dgm:t>
    </dgm:pt>
    <dgm:pt modelId="{EF1185AE-C50F-F545-A7DF-F773CFDD6ACB}">
      <dgm:prSet phldrT="[Texto]" custT="1"/>
      <dgm:spPr/>
      <dgm:t>
        <a:bodyPr/>
        <a:lstStyle/>
        <a:p>
          <a:r>
            <a:rPr lang="es-ES" sz="2000" dirty="0"/>
            <a:t>Contraste de hipótesis</a:t>
          </a:r>
        </a:p>
      </dgm:t>
    </dgm:pt>
    <dgm:pt modelId="{99A88C38-D854-3045-82F3-19079F53520D}" type="parTrans" cxnId="{317337C2-33EC-0A40-B5BC-388E5CA062FF}">
      <dgm:prSet/>
      <dgm:spPr/>
      <dgm:t>
        <a:bodyPr/>
        <a:lstStyle/>
        <a:p>
          <a:endParaRPr lang="es-ES"/>
        </a:p>
      </dgm:t>
    </dgm:pt>
    <dgm:pt modelId="{1E9F0BB3-D378-3A4E-A172-D5376AD90B6A}" type="sibTrans" cxnId="{317337C2-33EC-0A40-B5BC-388E5CA062FF}">
      <dgm:prSet/>
      <dgm:spPr/>
      <dgm:t>
        <a:bodyPr/>
        <a:lstStyle/>
        <a:p>
          <a:endParaRPr lang="es-ES"/>
        </a:p>
      </dgm:t>
    </dgm:pt>
    <dgm:pt modelId="{C17FEE4A-8A09-5645-87B4-1B77E7E9E30B}">
      <dgm:prSet phldrT="[Texto]" custT="1"/>
      <dgm:spPr/>
      <dgm:t>
        <a:bodyPr/>
        <a:lstStyle/>
        <a:p>
          <a:r>
            <a:rPr lang="es-ES" sz="2000" dirty="0"/>
            <a:t>Regresión Lineal</a:t>
          </a:r>
        </a:p>
      </dgm:t>
    </dgm:pt>
    <dgm:pt modelId="{22F68B61-F6EF-FB4A-9398-6F29B0920351}" type="parTrans" cxnId="{38DB9809-5DDB-5D43-8D76-622E0BFAC510}">
      <dgm:prSet/>
      <dgm:spPr/>
      <dgm:t>
        <a:bodyPr/>
        <a:lstStyle/>
        <a:p>
          <a:endParaRPr lang="es-ES"/>
        </a:p>
      </dgm:t>
    </dgm:pt>
    <dgm:pt modelId="{E14C93D7-8A43-854E-80D0-6F7A6FE688E8}" type="sibTrans" cxnId="{38DB9809-5DDB-5D43-8D76-622E0BFAC510}">
      <dgm:prSet/>
      <dgm:spPr/>
      <dgm:t>
        <a:bodyPr/>
        <a:lstStyle/>
        <a:p>
          <a:endParaRPr lang="es-ES"/>
        </a:p>
      </dgm:t>
    </dgm:pt>
    <dgm:pt modelId="{751B48B7-51CF-8F43-81E1-4E829340731D}">
      <dgm:prSet custT="1"/>
      <dgm:spPr/>
      <dgm:t>
        <a:bodyPr/>
        <a:lstStyle/>
        <a:p>
          <a:r>
            <a:rPr lang="es-ES" sz="2000" dirty="0"/>
            <a:t>Comprobación de la normalidad y la homocedasticidad</a:t>
          </a:r>
        </a:p>
      </dgm:t>
    </dgm:pt>
    <dgm:pt modelId="{8BBB9420-C289-DF43-9FE5-244DED554876}" type="parTrans" cxnId="{3B863E9C-2326-594B-A032-7299C88654B6}">
      <dgm:prSet/>
      <dgm:spPr/>
      <dgm:t>
        <a:bodyPr/>
        <a:lstStyle/>
        <a:p>
          <a:endParaRPr lang="es-ES"/>
        </a:p>
      </dgm:t>
    </dgm:pt>
    <dgm:pt modelId="{6069F0F9-2F9B-F940-A604-665D3CECDA12}" type="sibTrans" cxnId="{3B863E9C-2326-594B-A032-7299C88654B6}">
      <dgm:prSet/>
      <dgm:spPr/>
      <dgm:t>
        <a:bodyPr/>
        <a:lstStyle/>
        <a:p>
          <a:endParaRPr lang="es-ES"/>
        </a:p>
      </dgm:t>
    </dgm:pt>
    <dgm:pt modelId="{0C9DB628-107A-394D-9DE4-D764D8966AE5}">
      <dgm:prSet custT="1"/>
      <dgm:spPr/>
      <dgm:t>
        <a:bodyPr/>
        <a:lstStyle/>
        <a:p>
          <a:r>
            <a:rPr lang="es-ES" sz="2000" b="1" dirty="0"/>
            <a:t>Predicción de la posición en el buscador y del precio máximo de la habitación</a:t>
          </a:r>
        </a:p>
      </dgm:t>
    </dgm:pt>
    <dgm:pt modelId="{15649590-0E1C-5644-B7F3-5FCC4FAD83C1}" type="parTrans" cxnId="{DE21BF2E-0195-7F4F-BB84-A3CB05658E2D}">
      <dgm:prSet/>
      <dgm:spPr/>
      <dgm:t>
        <a:bodyPr/>
        <a:lstStyle/>
        <a:p>
          <a:endParaRPr lang="es-ES"/>
        </a:p>
      </dgm:t>
    </dgm:pt>
    <dgm:pt modelId="{F69DB093-57E3-7C4F-B758-960136179907}" type="sibTrans" cxnId="{DE21BF2E-0195-7F4F-BB84-A3CB05658E2D}">
      <dgm:prSet/>
      <dgm:spPr/>
      <dgm:t>
        <a:bodyPr/>
        <a:lstStyle/>
        <a:p>
          <a:endParaRPr lang="es-ES"/>
        </a:p>
      </dgm:t>
    </dgm:pt>
    <dgm:pt modelId="{7C74D5C8-F840-974A-A259-3017936A67E8}" type="pres">
      <dgm:prSet presAssocID="{DBD4B207-E739-4448-B73A-A1908D0C19C9}" presName="outerComposite" presStyleCnt="0">
        <dgm:presLayoutVars>
          <dgm:chMax val="5"/>
          <dgm:dir/>
          <dgm:resizeHandles val="exact"/>
        </dgm:presLayoutVars>
      </dgm:prSet>
      <dgm:spPr/>
    </dgm:pt>
    <dgm:pt modelId="{FAE20960-0530-FF42-B5EC-A6FCE52A9276}" type="pres">
      <dgm:prSet presAssocID="{DBD4B207-E739-4448-B73A-A1908D0C19C9}" presName="dummyMaxCanvas" presStyleCnt="0">
        <dgm:presLayoutVars/>
      </dgm:prSet>
      <dgm:spPr/>
    </dgm:pt>
    <dgm:pt modelId="{038A1066-8266-7640-9E1A-8972A37E2DD2}" type="pres">
      <dgm:prSet presAssocID="{DBD4B207-E739-4448-B73A-A1908D0C19C9}" presName="FiveNodes_1" presStyleLbl="node1" presStyleIdx="0" presStyleCnt="5">
        <dgm:presLayoutVars>
          <dgm:bulletEnabled val="1"/>
        </dgm:presLayoutVars>
      </dgm:prSet>
      <dgm:spPr/>
    </dgm:pt>
    <dgm:pt modelId="{AAB7B6BE-73AC-FD48-8868-D26FFBCAEE7B}" type="pres">
      <dgm:prSet presAssocID="{DBD4B207-E739-4448-B73A-A1908D0C19C9}" presName="FiveNodes_2" presStyleLbl="node1" presStyleIdx="1" presStyleCnt="5">
        <dgm:presLayoutVars>
          <dgm:bulletEnabled val="1"/>
        </dgm:presLayoutVars>
      </dgm:prSet>
      <dgm:spPr/>
    </dgm:pt>
    <dgm:pt modelId="{FBB442C6-6A8B-964D-B6A3-A50052BF110E}" type="pres">
      <dgm:prSet presAssocID="{DBD4B207-E739-4448-B73A-A1908D0C19C9}" presName="FiveNodes_3" presStyleLbl="node1" presStyleIdx="2" presStyleCnt="5">
        <dgm:presLayoutVars>
          <dgm:bulletEnabled val="1"/>
        </dgm:presLayoutVars>
      </dgm:prSet>
      <dgm:spPr/>
    </dgm:pt>
    <dgm:pt modelId="{09F957A7-3730-DB48-B533-559E6783C573}" type="pres">
      <dgm:prSet presAssocID="{DBD4B207-E739-4448-B73A-A1908D0C19C9}" presName="FiveNodes_4" presStyleLbl="node1" presStyleIdx="3" presStyleCnt="5">
        <dgm:presLayoutVars>
          <dgm:bulletEnabled val="1"/>
        </dgm:presLayoutVars>
      </dgm:prSet>
      <dgm:spPr/>
    </dgm:pt>
    <dgm:pt modelId="{F7396D1B-13AC-434E-91C0-E3AC39ED3FF8}" type="pres">
      <dgm:prSet presAssocID="{DBD4B207-E739-4448-B73A-A1908D0C19C9}" presName="FiveNodes_5" presStyleLbl="node1" presStyleIdx="4" presStyleCnt="5">
        <dgm:presLayoutVars>
          <dgm:bulletEnabled val="1"/>
        </dgm:presLayoutVars>
      </dgm:prSet>
      <dgm:spPr/>
    </dgm:pt>
    <dgm:pt modelId="{503F7AB0-8F01-BE44-9118-8942B44BF49A}" type="pres">
      <dgm:prSet presAssocID="{DBD4B207-E739-4448-B73A-A1908D0C19C9}" presName="FiveConn_1-2" presStyleLbl="fgAccFollowNode1" presStyleIdx="0" presStyleCnt="4">
        <dgm:presLayoutVars>
          <dgm:bulletEnabled val="1"/>
        </dgm:presLayoutVars>
      </dgm:prSet>
      <dgm:spPr/>
    </dgm:pt>
    <dgm:pt modelId="{9F0EF02E-72DC-7540-83E9-96FFD6461EF5}" type="pres">
      <dgm:prSet presAssocID="{DBD4B207-E739-4448-B73A-A1908D0C19C9}" presName="FiveConn_2-3" presStyleLbl="fgAccFollowNode1" presStyleIdx="1" presStyleCnt="4">
        <dgm:presLayoutVars>
          <dgm:bulletEnabled val="1"/>
        </dgm:presLayoutVars>
      </dgm:prSet>
      <dgm:spPr/>
    </dgm:pt>
    <dgm:pt modelId="{8101A0BE-B364-2A46-A909-C44941F4E33B}" type="pres">
      <dgm:prSet presAssocID="{DBD4B207-E739-4448-B73A-A1908D0C19C9}" presName="FiveConn_3-4" presStyleLbl="fgAccFollowNode1" presStyleIdx="2" presStyleCnt="4">
        <dgm:presLayoutVars>
          <dgm:bulletEnabled val="1"/>
        </dgm:presLayoutVars>
      </dgm:prSet>
      <dgm:spPr/>
    </dgm:pt>
    <dgm:pt modelId="{3019D19F-316C-EB42-9D6D-3D3CCE717B4D}" type="pres">
      <dgm:prSet presAssocID="{DBD4B207-E739-4448-B73A-A1908D0C19C9}" presName="FiveConn_4-5" presStyleLbl="fgAccFollowNode1" presStyleIdx="3" presStyleCnt="4">
        <dgm:presLayoutVars>
          <dgm:bulletEnabled val="1"/>
        </dgm:presLayoutVars>
      </dgm:prSet>
      <dgm:spPr/>
    </dgm:pt>
    <dgm:pt modelId="{31DCBD53-021A-9540-88FD-C0CBD7F86D23}" type="pres">
      <dgm:prSet presAssocID="{DBD4B207-E739-4448-B73A-A1908D0C19C9}" presName="FiveNodes_1_text" presStyleLbl="node1" presStyleIdx="4" presStyleCnt="5">
        <dgm:presLayoutVars>
          <dgm:bulletEnabled val="1"/>
        </dgm:presLayoutVars>
      </dgm:prSet>
      <dgm:spPr/>
    </dgm:pt>
    <dgm:pt modelId="{17C9BF78-5FAE-634D-B2F6-72852D10401F}" type="pres">
      <dgm:prSet presAssocID="{DBD4B207-E739-4448-B73A-A1908D0C19C9}" presName="FiveNodes_2_text" presStyleLbl="node1" presStyleIdx="4" presStyleCnt="5">
        <dgm:presLayoutVars>
          <dgm:bulletEnabled val="1"/>
        </dgm:presLayoutVars>
      </dgm:prSet>
      <dgm:spPr/>
    </dgm:pt>
    <dgm:pt modelId="{5409C6C1-0E28-C748-A449-2EBE04AACA35}" type="pres">
      <dgm:prSet presAssocID="{DBD4B207-E739-4448-B73A-A1908D0C19C9}" presName="FiveNodes_3_text" presStyleLbl="node1" presStyleIdx="4" presStyleCnt="5">
        <dgm:presLayoutVars>
          <dgm:bulletEnabled val="1"/>
        </dgm:presLayoutVars>
      </dgm:prSet>
      <dgm:spPr/>
    </dgm:pt>
    <dgm:pt modelId="{CD96E06C-62BE-4F41-AD4F-A595088DF385}" type="pres">
      <dgm:prSet presAssocID="{DBD4B207-E739-4448-B73A-A1908D0C19C9}" presName="FiveNodes_4_text" presStyleLbl="node1" presStyleIdx="4" presStyleCnt="5">
        <dgm:presLayoutVars>
          <dgm:bulletEnabled val="1"/>
        </dgm:presLayoutVars>
      </dgm:prSet>
      <dgm:spPr/>
    </dgm:pt>
    <dgm:pt modelId="{9A9311CC-5768-EE46-85FA-9C804EE7233E}" type="pres">
      <dgm:prSet presAssocID="{DBD4B207-E739-4448-B73A-A1908D0C19C9}" presName="FiveNodes_5_text" presStyleLbl="node1" presStyleIdx="4" presStyleCnt="5">
        <dgm:presLayoutVars>
          <dgm:bulletEnabled val="1"/>
        </dgm:presLayoutVars>
      </dgm:prSet>
      <dgm:spPr/>
    </dgm:pt>
  </dgm:ptLst>
  <dgm:cxnLst>
    <dgm:cxn modelId="{FB458102-317E-6349-803C-3E7940232B43}" type="presOf" srcId="{E14C93D7-8A43-854E-80D0-6F7A6FE688E8}" destId="{3019D19F-316C-EB42-9D6D-3D3CCE717B4D}" srcOrd="0" destOrd="0" presId="urn:microsoft.com/office/officeart/2005/8/layout/vProcess5"/>
    <dgm:cxn modelId="{38DB9809-5DDB-5D43-8D76-622E0BFAC510}" srcId="{DBD4B207-E739-4448-B73A-A1908D0C19C9}" destId="{C17FEE4A-8A09-5645-87B4-1B77E7E9E30B}" srcOrd="3" destOrd="0" parTransId="{22F68B61-F6EF-FB4A-9398-6F29B0920351}" sibTransId="{E14C93D7-8A43-854E-80D0-6F7A6FE688E8}"/>
    <dgm:cxn modelId="{C04E8A12-69E1-064F-8003-B160421CAD6A}" type="presOf" srcId="{6069F0F9-2F9B-F940-A604-665D3CECDA12}" destId="{9F0EF02E-72DC-7540-83E9-96FFD6461EF5}" srcOrd="0" destOrd="0" presId="urn:microsoft.com/office/officeart/2005/8/layout/vProcess5"/>
    <dgm:cxn modelId="{8AF74424-F329-FC49-B506-4D761EF486ED}" type="presOf" srcId="{EF1185AE-C50F-F545-A7DF-F773CFDD6ACB}" destId="{5409C6C1-0E28-C748-A449-2EBE04AACA35}" srcOrd="1" destOrd="0" presId="urn:microsoft.com/office/officeart/2005/8/layout/vProcess5"/>
    <dgm:cxn modelId="{B6F25928-1C50-584B-8C88-DAC3ABDF22B0}" type="presOf" srcId="{C17FEE4A-8A09-5645-87B4-1B77E7E9E30B}" destId="{09F957A7-3730-DB48-B533-559E6783C573}" srcOrd="0" destOrd="0" presId="urn:microsoft.com/office/officeart/2005/8/layout/vProcess5"/>
    <dgm:cxn modelId="{DE21BF2E-0195-7F4F-BB84-A3CB05658E2D}" srcId="{DBD4B207-E739-4448-B73A-A1908D0C19C9}" destId="{0C9DB628-107A-394D-9DE4-D764D8966AE5}" srcOrd="4" destOrd="0" parTransId="{15649590-0E1C-5644-B7F3-5FCC4FAD83C1}" sibTransId="{F69DB093-57E3-7C4F-B758-960136179907}"/>
    <dgm:cxn modelId="{D928AB66-0455-5542-B77F-683C188574AD}" type="presOf" srcId="{C17FEE4A-8A09-5645-87B4-1B77E7E9E30B}" destId="{CD96E06C-62BE-4F41-AD4F-A595088DF385}" srcOrd="1" destOrd="0" presId="urn:microsoft.com/office/officeart/2005/8/layout/vProcess5"/>
    <dgm:cxn modelId="{A42BDB4C-B43C-2343-9FC4-2B196AB1DEC1}" type="presOf" srcId="{751B48B7-51CF-8F43-81E1-4E829340731D}" destId="{AAB7B6BE-73AC-FD48-8868-D26FFBCAEE7B}" srcOrd="0" destOrd="0" presId="urn:microsoft.com/office/officeart/2005/8/layout/vProcess5"/>
    <dgm:cxn modelId="{B46BC871-F6A1-2A45-8794-E723751344DA}" type="presOf" srcId="{0C9DB628-107A-394D-9DE4-D764D8966AE5}" destId="{F7396D1B-13AC-434E-91C0-E3AC39ED3FF8}" srcOrd="0" destOrd="0" presId="urn:microsoft.com/office/officeart/2005/8/layout/vProcess5"/>
    <dgm:cxn modelId="{8811E354-CE42-8942-ADC7-D251A0B45C3C}" type="presOf" srcId="{EF1185AE-C50F-F545-A7DF-F773CFDD6ACB}" destId="{FBB442C6-6A8B-964D-B6A3-A50052BF110E}" srcOrd="0" destOrd="0" presId="urn:microsoft.com/office/officeart/2005/8/layout/vProcess5"/>
    <dgm:cxn modelId="{BB4DA286-80B9-9046-8BA6-53F06B3350E9}" type="presOf" srcId="{C1C7179B-41DD-6C4A-8732-AF83FF30EE4B}" destId="{038A1066-8266-7640-9E1A-8972A37E2DD2}" srcOrd="0" destOrd="0" presId="urn:microsoft.com/office/officeart/2005/8/layout/vProcess5"/>
    <dgm:cxn modelId="{8794E589-0AF3-B845-AB8D-AEE4DC42670E}" type="presOf" srcId="{DBD4B207-E739-4448-B73A-A1908D0C19C9}" destId="{7C74D5C8-F840-974A-A259-3017936A67E8}" srcOrd="0" destOrd="0" presId="urn:microsoft.com/office/officeart/2005/8/layout/vProcess5"/>
    <dgm:cxn modelId="{3B863E9C-2326-594B-A032-7299C88654B6}" srcId="{DBD4B207-E739-4448-B73A-A1908D0C19C9}" destId="{751B48B7-51CF-8F43-81E1-4E829340731D}" srcOrd="1" destOrd="0" parTransId="{8BBB9420-C289-DF43-9FE5-244DED554876}" sibTransId="{6069F0F9-2F9B-F940-A604-665D3CECDA12}"/>
    <dgm:cxn modelId="{D74CDB9E-3A70-8B47-AE34-F4705835E31B}" type="presOf" srcId="{751B48B7-51CF-8F43-81E1-4E829340731D}" destId="{17C9BF78-5FAE-634D-B2F6-72852D10401F}" srcOrd="1" destOrd="0" presId="urn:microsoft.com/office/officeart/2005/8/layout/vProcess5"/>
    <dgm:cxn modelId="{2085DAAC-EF61-424E-B7FB-F23F9FECF1B9}" type="presOf" srcId="{1E9F0BB3-D378-3A4E-A172-D5376AD90B6A}" destId="{8101A0BE-B364-2A46-A909-C44941F4E33B}" srcOrd="0" destOrd="0" presId="urn:microsoft.com/office/officeart/2005/8/layout/vProcess5"/>
    <dgm:cxn modelId="{317337C2-33EC-0A40-B5BC-388E5CA062FF}" srcId="{DBD4B207-E739-4448-B73A-A1908D0C19C9}" destId="{EF1185AE-C50F-F545-A7DF-F773CFDD6ACB}" srcOrd="2" destOrd="0" parTransId="{99A88C38-D854-3045-82F3-19079F53520D}" sibTransId="{1E9F0BB3-D378-3A4E-A172-D5376AD90B6A}"/>
    <dgm:cxn modelId="{35837CC8-9F46-4346-B39D-8DE2623EE2D1}" type="presOf" srcId="{9DFD5314-18D1-CB49-81D5-DA3C335C963D}" destId="{503F7AB0-8F01-BE44-9118-8942B44BF49A}" srcOrd="0" destOrd="0" presId="urn:microsoft.com/office/officeart/2005/8/layout/vProcess5"/>
    <dgm:cxn modelId="{5BA0ABE0-AE37-1F4A-A9F1-F424447BD451}" srcId="{DBD4B207-E739-4448-B73A-A1908D0C19C9}" destId="{C1C7179B-41DD-6C4A-8732-AF83FF30EE4B}" srcOrd="0" destOrd="0" parTransId="{45394A11-E1C3-7E46-B577-69E5CBE10762}" sibTransId="{9DFD5314-18D1-CB49-81D5-DA3C335C963D}"/>
    <dgm:cxn modelId="{41050AE2-2491-5448-B4EC-DF0F9543FECB}" type="presOf" srcId="{0C9DB628-107A-394D-9DE4-D764D8966AE5}" destId="{9A9311CC-5768-EE46-85FA-9C804EE7233E}" srcOrd="1" destOrd="0" presId="urn:microsoft.com/office/officeart/2005/8/layout/vProcess5"/>
    <dgm:cxn modelId="{28920CF4-6119-F048-A623-5C715183EBCA}" type="presOf" srcId="{C1C7179B-41DD-6C4A-8732-AF83FF30EE4B}" destId="{31DCBD53-021A-9540-88FD-C0CBD7F86D23}" srcOrd="1" destOrd="0" presId="urn:microsoft.com/office/officeart/2005/8/layout/vProcess5"/>
    <dgm:cxn modelId="{9A09CC24-CD9E-264E-B188-12AB04BEE7C0}" type="presParOf" srcId="{7C74D5C8-F840-974A-A259-3017936A67E8}" destId="{FAE20960-0530-FF42-B5EC-A6FCE52A9276}" srcOrd="0" destOrd="0" presId="urn:microsoft.com/office/officeart/2005/8/layout/vProcess5"/>
    <dgm:cxn modelId="{52062AB7-1914-B245-BD90-194294878A7F}" type="presParOf" srcId="{7C74D5C8-F840-974A-A259-3017936A67E8}" destId="{038A1066-8266-7640-9E1A-8972A37E2DD2}" srcOrd="1" destOrd="0" presId="urn:microsoft.com/office/officeart/2005/8/layout/vProcess5"/>
    <dgm:cxn modelId="{E93FBB69-157B-B84A-A6B6-25F3324EDF28}" type="presParOf" srcId="{7C74D5C8-F840-974A-A259-3017936A67E8}" destId="{AAB7B6BE-73AC-FD48-8868-D26FFBCAEE7B}" srcOrd="2" destOrd="0" presId="urn:microsoft.com/office/officeart/2005/8/layout/vProcess5"/>
    <dgm:cxn modelId="{797A5A04-F4BB-D24F-8605-1F6ACEEF6671}" type="presParOf" srcId="{7C74D5C8-F840-974A-A259-3017936A67E8}" destId="{FBB442C6-6A8B-964D-B6A3-A50052BF110E}" srcOrd="3" destOrd="0" presId="urn:microsoft.com/office/officeart/2005/8/layout/vProcess5"/>
    <dgm:cxn modelId="{B6A5DBEA-5615-9A4C-ADD8-E73488D7826D}" type="presParOf" srcId="{7C74D5C8-F840-974A-A259-3017936A67E8}" destId="{09F957A7-3730-DB48-B533-559E6783C573}" srcOrd="4" destOrd="0" presId="urn:microsoft.com/office/officeart/2005/8/layout/vProcess5"/>
    <dgm:cxn modelId="{63944BFA-951E-BD43-8166-32F69ED37748}" type="presParOf" srcId="{7C74D5C8-F840-974A-A259-3017936A67E8}" destId="{F7396D1B-13AC-434E-91C0-E3AC39ED3FF8}" srcOrd="5" destOrd="0" presId="urn:microsoft.com/office/officeart/2005/8/layout/vProcess5"/>
    <dgm:cxn modelId="{28F4E09C-768D-C142-B570-1D377BD645B5}" type="presParOf" srcId="{7C74D5C8-F840-974A-A259-3017936A67E8}" destId="{503F7AB0-8F01-BE44-9118-8942B44BF49A}" srcOrd="6" destOrd="0" presId="urn:microsoft.com/office/officeart/2005/8/layout/vProcess5"/>
    <dgm:cxn modelId="{CC225940-517F-E640-8D31-49E35BC25EFA}" type="presParOf" srcId="{7C74D5C8-F840-974A-A259-3017936A67E8}" destId="{9F0EF02E-72DC-7540-83E9-96FFD6461EF5}" srcOrd="7" destOrd="0" presId="urn:microsoft.com/office/officeart/2005/8/layout/vProcess5"/>
    <dgm:cxn modelId="{F7244FF8-EA7E-D14F-987A-5DE389E5E1D1}" type="presParOf" srcId="{7C74D5C8-F840-974A-A259-3017936A67E8}" destId="{8101A0BE-B364-2A46-A909-C44941F4E33B}" srcOrd="8" destOrd="0" presId="urn:microsoft.com/office/officeart/2005/8/layout/vProcess5"/>
    <dgm:cxn modelId="{D0D57539-A668-0247-8DC1-9DF69DE48191}" type="presParOf" srcId="{7C74D5C8-F840-974A-A259-3017936A67E8}" destId="{3019D19F-316C-EB42-9D6D-3D3CCE717B4D}" srcOrd="9" destOrd="0" presId="urn:microsoft.com/office/officeart/2005/8/layout/vProcess5"/>
    <dgm:cxn modelId="{53AFBB88-9761-3B48-BAA1-0E826E5866AA}" type="presParOf" srcId="{7C74D5C8-F840-974A-A259-3017936A67E8}" destId="{31DCBD53-021A-9540-88FD-C0CBD7F86D23}" srcOrd="10" destOrd="0" presId="urn:microsoft.com/office/officeart/2005/8/layout/vProcess5"/>
    <dgm:cxn modelId="{3A3B1A4E-89B4-8546-B919-0F04CF870B75}" type="presParOf" srcId="{7C74D5C8-F840-974A-A259-3017936A67E8}" destId="{17C9BF78-5FAE-634D-B2F6-72852D10401F}" srcOrd="11" destOrd="0" presId="urn:microsoft.com/office/officeart/2005/8/layout/vProcess5"/>
    <dgm:cxn modelId="{8433EE14-2E50-1645-975B-CF4191C46257}" type="presParOf" srcId="{7C74D5C8-F840-974A-A259-3017936A67E8}" destId="{5409C6C1-0E28-C748-A449-2EBE04AACA35}" srcOrd="12" destOrd="0" presId="urn:microsoft.com/office/officeart/2005/8/layout/vProcess5"/>
    <dgm:cxn modelId="{F053F660-4F71-514A-BDE2-C4D15061E010}" type="presParOf" srcId="{7C74D5C8-F840-974A-A259-3017936A67E8}" destId="{CD96E06C-62BE-4F41-AD4F-A595088DF385}" srcOrd="13" destOrd="0" presId="urn:microsoft.com/office/officeart/2005/8/layout/vProcess5"/>
    <dgm:cxn modelId="{4CE124F4-7061-6C45-8464-1AF38B6995ED}" type="presParOf" srcId="{7C74D5C8-F840-974A-A259-3017936A67E8}" destId="{9A9311CC-5768-EE46-85FA-9C804EE7233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E0C5A-1403-8E41-AAA1-DCD6DD60F05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713F20A0-BF72-EE43-A8DD-AF185C4B82DC}">
      <dgm:prSet phldrT="[Texto]" custT="1"/>
      <dgm:spPr/>
      <dgm:t>
        <a:bodyPr/>
        <a:lstStyle/>
        <a:p>
          <a:r>
            <a:rPr lang="es-ES" sz="1600" dirty="0"/>
            <a:t>Regresión 1</a:t>
          </a:r>
        </a:p>
      </dgm:t>
    </dgm:pt>
    <dgm:pt modelId="{DF1B0929-A7B6-A74C-8B69-E70C60B34C24}" type="parTrans" cxnId="{AC8952D2-129E-C149-A3DB-D28DF163DBDB}">
      <dgm:prSet/>
      <dgm:spPr/>
      <dgm:t>
        <a:bodyPr/>
        <a:lstStyle/>
        <a:p>
          <a:endParaRPr lang="es-ES"/>
        </a:p>
      </dgm:t>
    </dgm:pt>
    <dgm:pt modelId="{889468A5-C505-D24D-8B87-C4B0DDE99818}" type="sibTrans" cxnId="{AC8952D2-129E-C149-A3DB-D28DF163DBDB}">
      <dgm:prSet/>
      <dgm:spPr/>
      <dgm:t>
        <a:bodyPr/>
        <a:lstStyle/>
        <a:p>
          <a:endParaRPr lang="es-ES"/>
        </a:p>
      </dgm:t>
    </dgm:pt>
    <dgm:pt modelId="{FEEDF827-207B-204B-BCF6-BE71B111FA2E}">
      <dgm:prSet phldrT="[Texto]"/>
      <dgm:spPr/>
      <dgm:t>
        <a:bodyPr/>
        <a:lstStyle/>
        <a:p>
          <a:r>
            <a:rPr lang="es-ES" dirty="0"/>
            <a:t>Variables empleadas:</a:t>
          </a:r>
        </a:p>
      </dgm:t>
    </dgm:pt>
    <dgm:pt modelId="{B2D6999F-9B5D-E946-8A93-E9544EDAD88D}" type="parTrans" cxnId="{F4737E95-806E-FF42-AE69-B5A21681D5B3}">
      <dgm:prSet/>
      <dgm:spPr/>
      <dgm:t>
        <a:bodyPr/>
        <a:lstStyle/>
        <a:p>
          <a:endParaRPr lang="es-ES"/>
        </a:p>
      </dgm:t>
    </dgm:pt>
    <dgm:pt modelId="{B21F15CE-8CEC-4F46-8FEA-7B105F083E5E}" type="sibTrans" cxnId="{F4737E95-806E-FF42-AE69-B5A21681D5B3}">
      <dgm:prSet/>
      <dgm:spPr/>
      <dgm:t>
        <a:bodyPr/>
        <a:lstStyle/>
        <a:p>
          <a:endParaRPr lang="es-ES"/>
        </a:p>
      </dgm:t>
    </dgm:pt>
    <dgm:pt modelId="{EB634E8C-7C66-7248-9503-36E83DCFFDFA}">
      <dgm:prSet phldrT="[Texto]"/>
      <dgm:spPr/>
      <dgm:t>
        <a:bodyPr/>
        <a:lstStyle/>
        <a:p>
          <a:r>
            <a:rPr lang="es-ES" dirty="0"/>
            <a:t>Resultados:</a:t>
          </a:r>
        </a:p>
      </dgm:t>
    </dgm:pt>
    <dgm:pt modelId="{A58FFCAF-CA74-D64B-BCBC-313FD4181AC0}" type="parTrans" cxnId="{B4623368-49AF-8745-97B2-A793E8F4A78A}">
      <dgm:prSet/>
      <dgm:spPr/>
      <dgm:t>
        <a:bodyPr/>
        <a:lstStyle/>
        <a:p>
          <a:endParaRPr lang="es-ES"/>
        </a:p>
      </dgm:t>
    </dgm:pt>
    <dgm:pt modelId="{C89FDDCB-23D7-5B4E-B676-48C917624C53}" type="sibTrans" cxnId="{B4623368-49AF-8745-97B2-A793E8F4A78A}">
      <dgm:prSet/>
      <dgm:spPr/>
      <dgm:t>
        <a:bodyPr/>
        <a:lstStyle/>
        <a:p>
          <a:endParaRPr lang="es-ES"/>
        </a:p>
      </dgm:t>
    </dgm:pt>
    <dgm:pt modelId="{28D5221A-BD74-3D4B-AFB4-4550713B6A46}">
      <dgm:prSet phldrT="[Texto]" custT="1"/>
      <dgm:spPr/>
      <dgm:t>
        <a:bodyPr/>
        <a:lstStyle/>
        <a:p>
          <a:r>
            <a:rPr lang="es-ES" sz="1600" dirty="0"/>
            <a:t>Regresión</a:t>
          </a:r>
          <a:r>
            <a:rPr lang="es-ES" sz="1200" dirty="0"/>
            <a:t> </a:t>
          </a:r>
          <a:r>
            <a:rPr lang="es-ES" sz="1600" dirty="0"/>
            <a:t>2</a:t>
          </a:r>
          <a:endParaRPr lang="es-ES" sz="1200" dirty="0"/>
        </a:p>
      </dgm:t>
    </dgm:pt>
    <dgm:pt modelId="{178A9911-7D7A-BC47-854A-AF8FEEB12C7E}" type="parTrans" cxnId="{5C25DE2E-1FBA-3948-B5D0-A31DAC1ACE6B}">
      <dgm:prSet/>
      <dgm:spPr/>
      <dgm:t>
        <a:bodyPr/>
        <a:lstStyle/>
        <a:p>
          <a:endParaRPr lang="es-ES"/>
        </a:p>
      </dgm:t>
    </dgm:pt>
    <dgm:pt modelId="{B696060D-1A93-E64C-840F-EDB65A67B126}" type="sibTrans" cxnId="{5C25DE2E-1FBA-3948-B5D0-A31DAC1ACE6B}">
      <dgm:prSet/>
      <dgm:spPr/>
      <dgm:t>
        <a:bodyPr/>
        <a:lstStyle/>
        <a:p>
          <a:endParaRPr lang="es-ES"/>
        </a:p>
      </dgm:t>
    </dgm:pt>
    <dgm:pt modelId="{63F9CB0A-1442-A443-A2CC-BDA05E7E2202}">
      <dgm:prSet phldrT="[Texto]"/>
      <dgm:spPr/>
      <dgm:t>
        <a:bodyPr/>
        <a:lstStyle/>
        <a:p>
          <a:r>
            <a:rPr lang="es-ES" dirty="0"/>
            <a:t>Variables empleadas:</a:t>
          </a:r>
        </a:p>
      </dgm:t>
    </dgm:pt>
    <dgm:pt modelId="{DEC80EDC-48A9-6F4A-91F3-FF9EC7B7432C}" type="parTrans" cxnId="{8DF24F3C-496F-4D41-90D4-4919AB497003}">
      <dgm:prSet/>
      <dgm:spPr/>
      <dgm:t>
        <a:bodyPr/>
        <a:lstStyle/>
        <a:p>
          <a:endParaRPr lang="es-ES"/>
        </a:p>
      </dgm:t>
    </dgm:pt>
    <dgm:pt modelId="{C71E81B2-057C-1B40-80B5-D59FE4EC5B01}" type="sibTrans" cxnId="{8DF24F3C-496F-4D41-90D4-4919AB497003}">
      <dgm:prSet/>
      <dgm:spPr/>
      <dgm:t>
        <a:bodyPr/>
        <a:lstStyle/>
        <a:p>
          <a:endParaRPr lang="es-ES"/>
        </a:p>
      </dgm:t>
    </dgm:pt>
    <dgm:pt modelId="{0A895738-3D40-E74A-B397-D507CCF0DD94}">
      <dgm:prSet phldrT="[Texto]" custT="1"/>
      <dgm:spPr/>
      <dgm:t>
        <a:bodyPr/>
        <a:lstStyle/>
        <a:p>
          <a:r>
            <a:rPr lang="es-ES" sz="1600" dirty="0"/>
            <a:t>Regresión 3</a:t>
          </a:r>
        </a:p>
      </dgm:t>
    </dgm:pt>
    <dgm:pt modelId="{645C7407-81C9-974F-88A8-830A4C2D5775}" type="parTrans" cxnId="{2EA29EF6-99EB-D243-B6DD-A3EAE9D5605B}">
      <dgm:prSet/>
      <dgm:spPr/>
      <dgm:t>
        <a:bodyPr/>
        <a:lstStyle/>
        <a:p>
          <a:endParaRPr lang="es-ES"/>
        </a:p>
      </dgm:t>
    </dgm:pt>
    <dgm:pt modelId="{F4CC5A28-A519-F04A-B9CC-1EA32A23FF6D}" type="sibTrans" cxnId="{2EA29EF6-99EB-D243-B6DD-A3EAE9D5605B}">
      <dgm:prSet/>
      <dgm:spPr/>
      <dgm:t>
        <a:bodyPr/>
        <a:lstStyle/>
        <a:p>
          <a:endParaRPr lang="es-ES"/>
        </a:p>
      </dgm:t>
    </dgm:pt>
    <dgm:pt modelId="{74B7F226-0836-874F-A3BF-207C591BB9FB}">
      <dgm:prSet phldrT="[Texto]"/>
      <dgm:spPr/>
      <dgm:t>
        <a:bodyPr/>
        <a:lstStyle/>
        <a:p>
          <a:r>
            <a:rPr lang="es-ES" dirty="0"/>
            <a:t>Variables empleadas:</a:t>
          </a:r>
        </a:p>
      </dgm:t>
    </dgm:pt>
    <dgm:pt modelId="{FD7B2134-7A0B-BB4F-A6D0-B132589DB647}" type="parTrans" cxnId="{BEBE87BE-AFB9-C749-BBB5-A2C6FEDB8DF5}">
      <dgm:prSet/>
      <dgm:spPr/>
      <dgm:t>
        <a:bodyPr/>
        <a:lstStyle/>
        <a:p>
          <a:endParaRPr lang="es-ES"/>
        </a:p>
      </dgm:t>
    </dgm:pt>
    <dgm:pt modelId="{501139DA-FAE9-E841-A010-7A714FF8CC34}" type="sibTrans" cxnId="{BEBE87BE-AFB9-C749-BBB5-A2C6FEDB8DF5}">
      <dgm:prSet/>
      <dgm:spPr/>
      <dgm:t>
        <a:bodyPr/>
        <a:lstStyle/>
        <a:p>
          <a:endParaRPr lang="es-ES"/>
        </a:p>
      </dgm:t>
    </dgm:pt>
    <dgm:pt modelId="{8FCAC36B-883B-CB49-B2A9-1726890C69CC}">
      <dgm:prSet phldrT="[Texto]" custT="1"/>
      <dgm:spPr/>
      <dgm:t>
        <a:bodyPr/>
        <a:lstStyle/>
        <a:p>
          <a:r>
            <a:rPr lang="es-ES" sz="1600" dirty="0"/>
            <a:t>Regresión 4</a:t>
          </a:r>
        </a:p>
      </dgm:t>
    </dgm:pt>
    <dgm:pt modelId="{E8A03A2C-CA25-EF4D-BF6A-78335E2FE77E}" type="parTrans" cxnId="{17C6DA72-945A-DE49-901E-57CE0D6BFAD0}">
      <dgm:prSet/>
      <dgm:spPr/>
      <dgm:t>
        <a:bodyPr/>
        <a:lstStyle/>
        <a:p>
          <a:endParaRPr lang="es-ES"/>
        </a:p>
      </dgm:t>
    </dgm:pt>
    <dgm:pt modelId="{D384A8A0-6BAF-884B-BCF0-7AFB8CACFA43}" type="sibTrans" cxnId="{17C6DA72-945A-DE49-901E-57CE0D6BFAD0}">
      <dgm:prSet/>
      <dgm:spPr/>
      <dgm:t>
        <a:bodyPr/>
        <a:lstStyle/>
        <a:p>
          <a:endParaRPr lang="es-ES"/>
        </a:p>
      </dgm:t>
    </dgm:pt>
    <dgm:pt modelId="{E05BD9A0-9638-2847-B21C-1F3C0B4CB50F}">
      <dgm:prSet phldrT="[Texto]" custT="1"/>
      <dgm:spPr/>
      <dgm:t>
        <a:bodyPr/>
        <a:lstStyle/>
        <a:p>
          <a:r>
            <a:rPr lang="es-ES" sz="1600" dirty="0"/>
            <a:t>Regresión 5</a:t>
          </a:r>
        </a:p>
      </dgm:t>
    </dgm:pt>
    <dgm:pt modelId="{E4DC4D22-FBE9-E740-BFFA-2182F4D627F1}" type="parTrans" cxnId="{BBB0A3D7-D137-0D48-8632-8215233A8AA0}">
      <dgm:prSet/>
      <dgm:spPr/>
      <dgm:t>
        <a:bodyPr/>
        <a:lstStyle/>
        <a:p>
          <a:endParaRPr lang="es-ES"/>
        </a:p>
      </dgm:t>
    </dgm:pt>
    <dgm:pt modelId="{38A24B3A-B657-AB4E-9522-6162931272E9}" type="sibTrans" cxnId="{BBB0A3D7-D137-0D48-8632-8215233A8AA0}">
      <dgm:prSet/>
      <dgm:spPr/>
      <dgm:t>
        <a:bodyPr/>
        <a:lstStyle/>
        <a:p>
          <a:endParaRPr lang="es-ES"/>
        </a:p>
      </dgm:t>
    </dgm:pt>
    <dgm:pt modelId="{772D9646-FB6B-8646-816D-D874BE7D2927}">
      <dgm:prSet phldrT="[Texto]"/>
      <dgm:spPr/>
      <dgm:t>
        <a:bodyPr/>
        <a:lstStyle/>
        <a:p>
          <a:r>
            <a:rPr lang="es-ES" dirty="0" err="1"/>
            <a:t>Comfort_score</a:t>
          </a:r>
          <a:endParaRPr lang="es-ES" dirty="0"/>
        </a:p>
      </dgm:t>
    </dgm:pt>
    <dgm:pt modelId="{8117E1BB-0B14-D34F-92F9-C9DC20C2A29E}" type="parTrans" cxnId="{0A911030-79D3-2748-8205-20BED9643155}">
      <dgm:prSet/>
      <dgm:spPr/>
      <dgm:t>
        <a:bodyPr/>
        <a:lstStyle/>
        <a:p>
          <a:endParaRPr lang="es-ES"/>
        </a:p>
      </dgm:t>
    </dgm:pt>
    <dgm:pt modelId="{8EACAE50-97A1-6C40-BA4E-047E5884BF61}" type="sibTrans" cxnId="{0A911030-79D3-2748-8205-20BED9643155}">
      <dgm:prSet/>
      <dgm:spPr/>
      <dgm:t>
        <a:bodyPr/>
        <a:lstStyle/>
        <a:p>
          <a:endParaRPr lang="es-ES"/>
        </a:p>
      </dgm:t>
    </dgm:pt>
    <dgm:pt modelId="{2E8F0239-696F-6D47-9F86-A7CCAD2A3DC2}">
      <dgm:prSet phldrT="[Texto]"/>
      <dgm:spPr/>
      <dgm:t>
        <a:bodyPr/>
        <a:lstStyle/>
        <a:p>
          <a:r>
            <a:rPr lang="es-ES" dirty="0"/>
            <a:t>R</a:t>
          </a:r>
          <a:r>
            <a:rPr lang="es-ES" baseline="30000" dirty="0"/>
            <a:t>2</a:t>
          </a:r>
          <a:r>
            <a:rPr lang="es-ES" baseline="0" dirty="0"/>
            <a:t>: </a:t>
          </a:r>
          <a:r>
            <a:rPr lang="es-ES" dirty="0"/>
            <a:t>0.005</a:t>
          </a:r>
        </a:p>
      </dgm:t>
    </dgm:pt>
    <dgm:pt modelId="{B5C47E38-5A0B-DF4E-8AA5-29A82AB089B1}" type="parTrans" cxnId="{0627A822-46FF-BB46-9E9E-460080046859}">
      <dgm:prSet/>
      <dgm:spPr/>
      <dgm:t>
        <a:bodyPr/>
        <a:lstStyle/>
        <a:p>
          <a:endParaRPr lang="es-ES"/>
        </a:p>
      </dgm:t>
    </dgm:pt>
    <dgm:pt modelId="{725460CE-83B5-DC48-9ADD-FA2A55AE1290}" type="sibTrans" cxnId="{0627A822-46FF-BB46-9E9E-460080046859}">
      <dgm:prSet/>
      <dgm:spPr/>
      <dgm:t>
        <a:bodyPr/>
        <a:lstStyle/>
        <a:p>
          <a:endParaRPr lang="es-ES"/>
        </a:p>
      </dgm:t>
    </dgm:pt>
    <dgm:pt modelId="{3426FADA-66D1-8144-BC16-D31682296B01}">
      <dgm:prSet/>
      <dgm:spPr/>
      <dgm:t>
        <a:bodyPr/>
        <a:lstStyle/>
        <a:p>
          <a:r>
            <a:rPr lang="es-ES" dirty="0" err="1"/>
            <a:t>Comfort_score</a:t>
          </a:r>
          <a:endParaRPr lang="es-ES" dirty="0"/>
        </a:p>
      </dgm:t>
    </dgm:pt>
    <dgm:pt modelId="{30871425-CB33-0040-B408-442416F22D47}" type="parTrans" cxnId="{1DBAE72E-166E-AB46-B989-F961CF9FEFFB}">
      <dgm:prSet/>
      <dgm:spPr/>
      <dgm:t>
        <a:bodyPr/>
        <a:lstStyle/>
        <a:p>
          <a:endParaRPr lang="es-ES"/>
        </a:p>
      </dgm:t>
    </dgm:pt>
    <dgm:pt modelId="{42DE7B8B-DD9F-9F41-A381-2F28DD1F7AC6}" type="sibTrans" cxnId="{1DBAE72E-166E-AB46-B989-F961CF9FEFFB}">
      <dgm:prSet/>
      <dgm:spPr/>
      <dgm:t>
        <a:bodyPr/>
        <a:lstStyle/>
        <a:p>
          <a:endParaRPr lang="es-ES"/>
        </a:p>
      </dgm:t>
    </dgm:pt>
    <dgm:pt modelId="{C6FE8727-257A-8047-8E43-E27FCE69CC84}">
      <dgm:prSet/>
      <dgm:spPr/>
      <dgm:t>
        <a:bodyPr/>
        <a:lstStyle/>
        <a:p>
          <a:r>
            <a:rPr lang="es-ES" dirty="0"/>
            <a:t>Resultados:</a:t>
          </a:r>
        </a:p>
      </dgm:t>
    </dgm:pt>
    <dgm:pt modelId="{08D20137-7F82-6047-A717-A51172571DF3}" type="parTrans" cxnId="{6D7FB4F7-E26D-A04B-8372-0B97A3F49E92}">
      <dgm:prSet/>
      <dgm:spPr/>
      <dgm:t>
        <a:bodyPr/>
        <a:lstStyle/>
        <a:p>
          <a:endParaRPr lang="es-ES"/>
        </a:p>
      </dgm:t>
    </dgm:pt>
    <dgm:pt modelId="{8FFB3196-6DCF-1F4E-899F-60198395C708}" type="sibTrans" cxnId="{6D7FB4F7-E26D-A04B-8372-0B97A3F49E92}">
      <dgm:prSet/>
      <dgm:spPr/>
      <dgm:t>
        <a:bodyPr/>
        <a:lstStyle/>
        <a:p>
          <a:endParaRPr lang="es-ES"/>
        </a:p>
      </dgm:t>
    </dgm:pt>
    <dgm:pt modelId="{E8530632-2796-A747-A5EE-C24DB1F34B94}">
      <dgm:prSet/>
      <dgm:spPr/>
      <dgm:t>
        <a:bodyPr/>
        <a:lstStyle/>
        <a:p>
          <a:r>
            <a:rPr lang="es-ES" dirty="0"/>
            <a:t>R</a:t>
          </a:r>
          <a:r>
            <a:rPr lang="es-ES" baseline="30000" dirty="0"/>
            <a:t>2</a:t>
          </a:r>
          <a:r>
            <a:rPr lang="es-ES" baseline="0" dirty="0"/>
            <a:t>: </a:t>
          </a:r>
          <a:r>
            <a:rPr lang="es-ES" dirty="0"/>
            <a:t>0.02143</a:t>
          </a:r>
        </a:p>
      </dgm:t>
    </dgm:pt>
    <dgm:pt modelId="{FB61C9DB-143C-E049-878E-D9CBE31927BF}" type="parTrans" cxnId="{AA2295FC-317B-2045-A973-90BE9C85CA21}">
      <dgm:prSet/>
      <dgm:spPr/>
      <dgm:t>
        <a:bodyPr/>
        <a:lstStyle/>
        <a:p>
          <a:endParaRPr lang="es-ES"/>
        </a:p>
      </dgm:t>
    </dgm:pt>
    <dgm:pt modelId="{88BB3021-E99F-264F-AD21-A2C371B6196A}" type="sibTrans" cxnId="{AA2295FC-317B-2045-A973-90BE9C85CA21}">
      <dgm:prSet/>
      <dgm:spPr/>
      <dgm:t>
        <a:bodyPr/>
        <a:lstStyle/>
        <a:p>
          <a:endParaRPr lang="es-ES"/>
        </a:p>
      </dgm:t>
    </dgm:pt>
    <dgm:pt modelId="{61F17B5E-E519-B649-B7ED-1802C74DF2BD}">
      <dgm:prSet/>
      <dgm:spPr/>
      <dgm:t>
        <a:bodyPr/>
        <a:lstStyle/>
        <a:p>
          <a:r>
            <a:rPr lang="es-ES" dirty="0" err="1"/>
            <a:t>Staff_score</a:t>
          </a:r>
          <a:endParaRPr lang="es-ES" dirty="0"/>
        </a:p>
      </dgm:t>
    </dgm:pt>
    <dgm:pt modelId="{225EF6CA-E2C6-AE46-9864-75B13B6717EB}" type="parTrans" cxnId="{3A731B11-815C-D64E-8B51-D80078BEEA6F}">
      <dgm:prSet/>
      <dgm:spPr/>
      <dgm:t>
        <a:bodyPr/>
        <a:lstStyle/>
        <a:p>
          <a:endParaRPr lang="es-ES"/>
        </a:p>
      </dgm:t>
    </dgm:pt>
    <dgm:pt modelId="{4AD05848-A9D9-8A4E-9EB8-C056D5544D3A}" type="sibTrans" cxnId="{3A731B11-815C-D64E-8B51-D80078BEEA6F}">
      <dgm:prSet/>
      <dgm:spPr/>
      <dgm:t>
        <a:bodyPr/>
        <a:lstStyle/>
        <a:p>
          <a:endParaRPr lang="es-ES"/>
        </a:p>
      </dgm:t>
    </dgm:pt>
    <dgm:pt modelId="{CFD95037-DBE9-9446-AB53-4E6BACDF12FC}">
      <dgm:prSet/>
      <dgm:spPr/>
      <dgm:t>
        <a:bodyPr/>
        <a:lstStyle/>
        <a:p>
          <a:r>
            <a:rPr lang="es-ES" dirty="0"/>
            <a:t>Resultados:</a:t>
          </a:r>
        </a:p>
      </dgm:t>
    </dgm:pt>
    <dgm:pt modelId="{E46D758E-046D-8F4C-A24E-EA349855564C}" type="parTrans" cxnId="{6A2AF43C-CE6C-944C-BB0D-526B75DCB36A}">
      <dgm:prSet/>
      <dgm:spPr/>
      <dgm:t>
        <a:bodyPr/>
        <a:lstStyle/>
        <a:p>
          <a:endParaRPr lang="es-ES"/>
        </a:p>
      </dgm:t>
    </dgm:pt>
    <dgm:pt modelId="{59C68D5B-CC5D-F348-9F50-AF51690F1EB8}" type="sibTrans" cxnId="{6A2AF43C-CE6C-944C-BB0D-526B75DCB36A}">
      <dgm:prSet/>
      <dgm:spPr/>
      <dgm:t>
        <a:bodyPr/>
        <a:lstStyle/>
        <a:p>
          <a:endParaRPr lang="es-ES"/>
        </a:p>
      </dgm:t>
    </dgm:pt>
    <dgm:pt modelId="{DE92C2D8-B338-3D4D-9994-8CB589DBF76F}">
      <dgm:prSet/>
      <dgm:spPr/>
      <dgm:t>
        <a:bodyPr/>
        <a:lstStyle/>
        <a:p>
          <a:r>
            <a:rPr lang="es-ES" dirty="0"/>
            <a:t>R</a:t>
          </a:r>
          <a:r>
            <a:rPr lang="es-ES" baseline="30000" dirty="0"/>
            <a:t>2</a:t>
          </a:r>
          <a:r>
            <a:rPr lang="es-ES" baseline="0" dirty="0"/>
            <a:t>: </a:t>
          </a:r>
          <a:r>
            <a:rPr lang="es-ES" dirty="0"/>
            <a:t>0.0195</a:t>
          </a:r>
        </a:p>
      </dgm:t>
    </dgm:pt>
    <dgm:pt modelId="{1A42E9A7-A031-FB48-A334-60B63C08096C}" type="parTrans" cxnId="{DA117296-CDB7-EF41-B574-0FFC51CE5F2A}">
      <dgm:prSet/>
      <dgm:spPr/>
      <dgm:t>
        <a:bodyPr/>
        <a:lstStyle/>
        <a:p>
          <a:endParaRPr lang="es-ES"/>
        </a:p>
      </dgm:t>
    </dgm:pt>
    <dgm:pt modelId="{7D3BF81E-4234-5649-ADCE-E07ADDC6C5C2}" type="sibTrans" cxnId="{DA117296-CDB7-EF41-B574-0FFC51CE5F2A}">
      <dgm:prSet/>
      <dgm:spPr/>
      <dgm:t>
        <a:bodyPr/>
        <a:lstStyle/>
        <a:p>
          <a:endParaRPr lang="es-ES"/>
        </a:p>
      </dgm:t>
    </dgm:pt>
    <dgm:pt modelId="{EE002E70-1BA6-414C-9812-44CC66DBF2F7}">
      <dgm:prSet/>
      <dgm:spPr/>
      <dgm:t>
        <a:bodyPr/>
        <a:lstStyle/>
        <a:p>
          <a:r>
            <a:rPr lang="es-ES"/>
            <a:t>Variables empleadas:</a:t>
          </a:r>
        </a:p>
      </dgm:t>
    </dgm:pt>
    <dgm:pt modelId="{372972BE-2DC7-6145-B716-D7B365EEF666}" type="parTrans" cxnId="{67687304-763C-9543-9A20-8C1B2BA46E2C}">
      <dgm:prSet/>
      <dgm:spPr/>
      <dgm:t>
        <a:bodyPr/>
        <a:lstStyle/>
        <a:p>
          <a:endParaRPr lang="es-ES"/>
        </a:p>
      </dgm:t>
    </dgm:pt>
    <dgm:pt modelId="{C1AEF333-AB7C-6D44-8367-C2A1AD896572}" type="sibTrans" cxnId="{67687304-763C-9543-9A20-8C1B2BA46E2C}">
      <dgm:prSet/>
      <dgm:spPr/>
      <dgm:t>
        <a:bodyPr/>
        <a:lstStyle/>
        <a:p>
          <a:endParaRPr lang="es-ES"/>
        </a:p>
      </dgm:t>
    </dgm:pt>
    <dgm:pt modelId="{8BA39BFB-6A6D-484C-9EAF-C93E7D584CD1}">
      <dgm:prSet/>
      <dgm:spPr/>
      <dgm:t>
        <a:bodyPr/>
        <a:lstStyle/>
        <a:p>
          <a:r>
            <a:rPr lang="es-ES" dirty="0" err="1"/>
            <a:t>Staff_score</a:t>
          </a:r>
          <a:endParaRPr lang="es-ES" dirty="0"/>
        </a:p>
      </dgm:t>
    </dgm:pt>
    <dgm:pt modelId="{150872F1-35A1-5E44-BB6A-B32857D022A7}" type="parTrans" cxnId="{288C5908-1DEA-1949-8D5A-E09CD6ACECCF}">
      <dgm:prSet/>
      <dgm:spPr/>
      <dgm:t>
        <a:bodyPr/>
        <a:lstStyle/>
        <a:p>
          <a:endParaRPr lang="es-ES"/>
        </a:p>
      </dgm:t>
    </dgm:pt>
    <dgm:pt modelId="{361F1E47-7B9A-E448-ACA1-444D4CC9FE85}" type="sibTrans" cxnId="{288C5908-1DEA-1949-8D5A-E09CD6ACECCF}">
      <dgm:prSet/>
      <dgm:spPr/>
      <dgm:t>
        <a:bodyPr/>
        <a:lstStyle/>
        <a:p>
          <a:endParaRPr lang="es-ES"/>
        </a:p>
      </dgm:t>
    </dgm:pt>
    <dgm:pt modelId="{A6D7846F-3016-9146-9509-5F44F23CA934}">
      <dgm:prSet/>
      <dgm:spPr/>
      <dgm:t>
        <a:bodyPr/>
        <a:lstStyle/>
        <a:p>
          <a:r>
            <a:rPr lang="es-ES" dirty="0"/>
            <a:t>Resultados:</a:t>
          </a:r>
        </a:p>
      </dgm:t>
    </dgm:pt>
    <dgm:pt modelId="{C7B8E429-BAE6-E549-A96E-B092531533E0}" type="parTrans" cxnId="{5A8B324C-9A73-EC43-AD3F-904C10AB887D}">
      <dgm:prSet/>
      <dgm:spPr/>
      <dgm:t>
        <a:bodyPr/>
        <a:lstStyle/>
        <a:p>
          <a:endParaRPr lang="es-ES"/>
        </a:p>
      </dgm:t>
    </dgm:pt>
    <dgm:pt modelId="{46DE24CA-6CE7-3D46-9E35-9921E19A126E}" type="sibTrans" cxnId="{5A8B324C-9A73-EC43-AD3F-904C10AB887D}">
      <dgm:prSet/>
      <dgm:spPr/>
      <dgm:t>
        <a:bodyPr/>
        <a:lstStyle/>
        <a:p>
          <a:endParaRPr lang="es-ES"/>
        </a:p>
      </dgm:t>
    </dgm:pt>
    <dgm:pt modelId="{DB8F49CC-0EAE-C943-8887-E112FC932742}">
      <dgm:prSet/>
      <dgm:spPr/>
      <dgm:t>
        <a:bodyPr/>
        <a:lstStyle/>
        <a:p>
          <a:r>
            <a:rPr lang="es-ES" dirty="0"/>
            <a:t>R</a:t>
          </a:r>
          <a:r>
            <a:rPr lang="es-ES" baseline="30000" dirty="0"/>
            <a:t>2</a:t>
          </a:r>
          <a:r>
            <a:rPr lang="es-ES" baseline="0" dirty="0"/>
            <a:t>: </a:t>
          </a:r>
          <a:r>
            <a:rPr lang="es-ES" dirty="0"/>
            <a:t>0.0567</a:t>
          </a:r>
        </a:p>
      </dgm:t>
    </dgm:pt>
    <dgm:pt modelId="{E3E04408-6FAC-664A-9207-A94A01C510DF}" type="parTrans" cxnId="{F0A3286B-BA3C-FD4D-928F-03586CEEC86B}">
      <dgm:prSet/>
      <dgm:spPr/>
      <dgm:t>
        <a:bodyPr/>
        <a:lstStyle/>
        <a:p>
          <a:endParaRPr lang="es-ES"/>
        </a:p>
      </dgm:t>
    </dgm:pt>
    <dgm:pt modelId="{6FF47A1D-092D-9048-B35D-3C0D6759CB27}" type="sibTrans" cxnId="{F0A3286B-BA3C-FD4D-928F-03586CEEC86B}">
      <dgm:prSet/>
      <dgm:spPr/>
      <dgm:t>
        <a:bodyPr/>
        <a:lstStyle/>
        <a:p>
          <a:endParaRPr lang="es-ES"/>
        </a:p>
      </dgm:t>
    </dgm:pt>
    <dgm:pt modelId="{71AAE4DF-DDA9-4949-AD48-6F122CAFD057}">
      <dgm:prSet/>
      <dgm:spPr/>
      <dgm:t>
        <a:bodyPr/>
        <a:lstStyle/>
        <a:p>
          <a:r>
            <a:rPr lang="es-ES"/>
            <a:t>Variables empleadas:</a:t>
          </a:r>
        </a:p>
      </dgm:t>
    </dgm:pt>
    <dgm:pt modelId="{FFA32C89-FA4A-124F-9B2F-A85E7ED20A25}" type="parTrans" cxnId="{90CB2DDE-87E1-7E40-96BA-4A81183E3CEE}">
      <dgm:prSet/>
      <dgm:spPr/>
      <dgm:t>
        <a:bodyPr/>
        <a:lstStyle/>
        <a:p>
          <a:endParaRPr lang="es-ES"/>
        </a:p>
      </dgm:t>
    </dgm:pt>
    <dgm:pt modelId="{5E2809A9-9023-6C4B-BA63-C605934B104D}" type="sibTrans" cxnId="{90CB2DDE-87E1-7E40-96BA-4A81183E3CEE}">
      <dgm:prSet/>
      <dgm:spPr/>
      <dgm:t>
        <a:bodyPr/>
        <a:lstStyle/>
        <a:p>
          <a:endParaRPr lang="es-ES"/>
        </a:p>
      </dgm:t>
    </dgm:pt>
    <dgm:pt modelId="{DFBDC719-3909-9848-9B3E-9161F2C816B5}">
      <dgm:prSet/>
      <dgm:spPr/>
      <dgm:t>
        <a:bodyPr/>
        <a:lstStyle/>
        <a:p>
          <a:r>
            <a:rPr lang="es-ES" dirty="0" err="1"/>
            <a:t>Staff_score</a:t>
          </a:r>
          <a:endParaRPr lang="es-ES" dirty="0"/>
        </a:p>
      </dgm:t>
    </dgm:pt>
    <dgm:pt modelId="{E3501F49-5B79-1A42-9160-8689D5B425AE}" type="parTrans" cxnId="{AA1C1B43-00AA-CD43-BADA-3CABCF9DEA3F}">
      <dgm:prSet/>
      <dgm:spPr/>
      <dgm:t>
        <a:bodyPr/>
        <a:lstStyle/>
        <a:p>
          <a:endParaRPr lang="es-ES"/>
        </a:p>
      </dgm:t>
    </dgm:pt>
    <dgm:pt modelId="{F9A939A6-370A-9646-A802-335EC3E76F01}" type="sibTrans" cxnId="{AA1C1B43-00AA-CD43-BADA-3CABCF9DEA3F}">
      <dgm:prSet/>
      <dgm:spPr/>
      <dgm:t>
        <a:bodyPr/>
        <a:lstStyle/>
        <a:p>
          <a:endParaRPr lang="es-ES"/>
        </a:p>
      </dgm:t>
    </dgm:pt>
    <dgm:pt modelId="{A8B444C6-60CE-FA48-AAD1-DE301EF4E992}">
      <dgm:prSet/>
      <dgm:spPr/>
      <dgm:t>
        <a:bodyPr/>
        <a:lstStyle/>
        <a:p>
          <a:r>
            <a:rPr lang="es-ES" dirty="0"/>
            <a:t>Resultados:</a:t>
          </a:r>
        </a:p>
      </dgm:t>
    </dgm:pt>
    <dgm:pt modelId="{B0988517-3869-9342-98FE-E15B3EB287F6}" type="parTrans" cxnId="{F4296FE3-D4D7-6F4A-A1B2-2620327692AF}">
      <dgm:prSet/>
      <dgm:spPr/>
      <dgm:t>
        <a:bodyPr/>
        <a:lstStyle/>
        <a:p>
          <a:endParaRPr lang="es-ES"/>
        </a:p>
      </dgm:t>
    </dgm:pt>
    <dgm:pt modelId="{2D4A4730-5205-A548-89ED-B9956F00AB43}" type="sibTrans" cxnId="{F4296FE3-D4D7-6F4A-A1B2-2620327692AF}">
      <dgm:prSet/>
      <dgm:spPr/>
      <dgm:t>
        <a:bodyPr/>
        <a:lstStyle/>
        <a:p>
          <a:endParaRPr lang="es-ES"/>
        </a:p>
      </dgm:t>
    </dgm:pt>
    <dgm:pt modelId="{C835637C-F65B-4A4C-999A-7798918F06BA}">
      <dgm:prSet/>
      <dgm:spPr/>
      <dgm:t>
        <a:bodyPr/>
        <a:lstStyle/>
        <a:p>
          <a:r>
            <a:rPr lang="es-ES" dirty="0"/>
            <a:t>R</a:t>
          </a:r>
          <a:r>
            <a:rPr lang="es-ES" baseline="30000" dirty="0"/>
            <a:t>2</a:t>
          </a:r>
          <a:r>
            <a:rPr lang="es-ES" baseline="0" dirty="0"/>
            <a:t>: </a:t>
          </a:r>
          <a:r>
            <a:rPr lang="es-ES" dirty="0"/>
            <a:t>0.0546</a:t>
          </a:r>
        </a:p>
      </dgm:t>
    </dgm:pt>
    <dgm:pt modelId="{AE56E410-E1F5-9741-9EBD-B7B2B705DA53}" type="parTrans" cxnId="{AF8C9FC6-A11B-664C-B9A6-56CC41C1EC63}">
      <dgm:prSet/>
      <dgm:spPr/>
      <dgm:t>
        <a:bodyPr/>
        <a:lstStyle/>
        <a:p>
          <a:endParaRPr lang="es-ES"/>
        </a:p>
      </dgm:t>
    </dgm:pt>
    <dgm:pt modelId="{818F4537-2228-9C44-A431-4ADB20B7ECF3}" type="sibTrans" cxnId="{AF8C9FC6-A11B-664C-B9A6-56CC41C1EC63}">
      <dgm:prSet/>
      <dgm:spPr/>
      <dgm:t>
        <a:bodyPr/>
        <a:lstStyle/>
        <a:p>
          <a:endParaRPr lang="es-ES"/>
        </a:p>
      </dgm:t>
    </dgm:pt>
    <dgm:pt modelId="{016DAD64-638E-6240-8EF1-2E8C1B9034C7}">
      <dgm:prSet/>
      <dgm:spPr/>
      <dgm:t>
        <a:bodyPr/>
        <a:lstStyle/>
        <a:p>
          <a:r>
            <a:rPr lang="es-ES" dirty="0" err="1"/>
            <a:t>Hotel_score</a:t>
          </a:r>
          <a:endParaRPr lang="es-ES" dirty="0"/>
        </a:p>
      </dgm:t>
    </dgm:pt>
    <dgm:pt modelId="{DD27D5DA-3834-AB41-828E-98111BE13A1F}" type="parTrans" cxnId="{E2D06871-2BE9-2F41-B849-B0A88E7ED468}">
      <dgm:prSet/>
      <dgm:spPr/>
      <dgm:t>
        <a:bodyPr/>
        <a:lstStyle/>
        <a:p>
          <a:endParaRPr lang="es-ES"/>
        </a:p>
      </dgm:t>
    </dgm:pt>
    <dgm:pt modelId="{85689B27-C725-8E4A-A5B6-FB715F75B1B6}" type="sibTrans" cxnId="{E2D06871-2BE9-2F41-B849-B0A88E7ED468}">
      <dgm:prSet/>
      <dgm:spPr/>
      <dgm:t>
        <a:bodyPr/>
        <a:lstStyle/>
        <a:p>
          <a:endParaRPr lang="es-ES"/>
        </a:p>
      </dgm:t>
    </dgm:pt>
    <dgm:pt modelId="{210B7850-4158-8649-9890-CE1246685414}">
      <dgm:prSet/>
      <dgm:spPr/>
      <dgm:t>
        <a:bodyPr/>
        <a:lstStyle/>
        <a:p>
          <a:r>
            <a:rPr lang="es-ES" dirty="0" err="1"/>
            <a:t>Staff_score</a:t>
          </a:r>
          <a:endParaRPr lang="es-ES" dirty="0"/>
        </a:p>
      </dgm:t>
    </dgm:pt>
    <dgm:pt modelId="{08C66628-8BDF-E046-A9D5-7194AC55D531}" type="parTrans" cxnId="{8DA80AA6-53EB-5243-B44B-FC3D660549FE}">
      <dgm:prSet/>
      <dgm:spPr/>
      <dgm:t>
        <a:bodyPr/>
        <a:lstStyle/>
        <a:p>
          <a:endParaRPr lang="es-ES"/>
        </a:p>
      </dgm:t>
    </dgm:pt>
    <dgm:pt modelId="{B373808E-77E5-9046-8559-87C329429496}" type="sibTrans" cxnId="{8DA80AA6-53EB-5243-B44B-FC3D660549FE}">
      <dgm:prSet/>
      <dgm:spPr/>
      <dgm:t>
        <a:bodyPr/>
        <a:lstStyle/>
        <a:p>
          <a:endParaRPr lang="es-ES"/>
        </a:p>
      </dgm:t>
    </dgm:pt>
    <dgm:pt modelId="{8936E120-8683-5442-AF71-AF676B1BA381}">
      <dgm:prSet/>
      <dgm:spPr/>
      <dgm:t>
        <a:bodyPr/>
        <a:lstStyle/>
        <a:p>
          <a:r>
            <a:rPr lang="es-ES" dirty="0" err="1"/>
            <a:t>Facilites_score</a:t>
          </a:r>
          <a:endParaRPr lang="es-ES" dirty="0"/>
        </a:p>
      </dgm:t>
    </dgm:pt>
    <dgm:pt modelId="{BC74D007-DCC4-A643-B3DF-D635FF844E0D}" type="parTrans" cxnId="{D71611EC-7DC7-A14E-A6A9-63D373DC4FAB}">
      <dgm:prSet/>
      <dgm:spPr/>
      <dgm:t>
        <a:bodyPr/>
        <a:lstStyle/>
        <a:p>
          <a:endParaRPr lang="es-ES"/>
        </a:p>
      </dgm:t>
    </dgm:pt>
    <dgm:pt modelId="{8BDC4E57-52A2-2146-AA4F-1983D3492D4A}" type="sibTrans" cxnId="{D71611EC-7DC7-A14E-A6A9-63D373DC4FAB}">
      <dgm:prSet/>
      <dgm:spPr/>
      <dgm:t>
        <a:bodyPr/>
        <a:lstStyle/>
        <a:p>
          <a:endParaRPr lang="es-ES"/>
        </a:p>
      </dgm:t>
    </dgm:pt>
    <dgm:pt modelId="{9E251CFC-2A5F-6C42-99D3-BF9BD8EA3EBF}">
      <dgm:prSet/>
      <dgm:spPr/>
      <dgm:t>
        <a:bodyPr/>
        <a:lstStyle/>
        <a:p>
          <a:r>
            <a:rPr lang="es-ES" dirty="0" err="1"/>
            <a:t>Cleanliness_score</a:t>
          </a:r>
          <a:endParaRPr lang="es-ES" dirty="0"/>
        </a:p>
      </dgm:t>
    </dgm:pt>
    <dgm:pt modelId="{BC34E518-ECBF-0241-9CFD-C3E49F3140D9}" type="parTrans" cxnId="{A279CBF8-EC93-6D4B-B888-22AF59AE5962}">
      <dgm:prSet/>
      <dgm:spPr/>
      <dgm:t>
        <a:bodyPr/>
        <a:lstStyle/>
        <a:p>
          <a:endParaRPr lang="es-ES"/>
        </a:p>
      </dgm:t>
    </dgm:pt>
    <dgm:pt modelId="{330F649F-1BB8-8342-BB1D-0FF433BCEF30}" type="sibTrans" cxnId="{A279CBF8-EC93-6D4B-B888-22AF59AE5962}">
      <dgm:prSet/>
      <dgm:spPr/>
      <dgm:t>
        <a:bodyPr/>
        <a:lstStyle/>
        <a:p>
          <a:endParaRPr lang="es-ES"/>
        </a:p>
      </dgm:t>
    </dgm:pt>
    <dgm:pt modelId="{60FFE41E-DFD6-924B-8D3B-F56661A5E1B3}">
      <dgm:prSet/>
      <dgm:spPr/>
      <dgm:t>
        <a:bodyPr/>
        <a:lstStyle/>
        <a:p>
          <a:r>
            <a:rPr lang="es-ES" dirty="0" err="1"/>
            <a:t>Value_for_money</a:t>
          </a:r>
          <a:endParaRPr lang="es-ES" dirty="0"/>
        </a:p>
      </dgm:t>
    </dgm:pt>
    <dgm:pt modelId="{DB346D79-89A1-C249-B2CA-60BBC7BE6DC4}" type="parTrans" cxnId="{68E5F592-FAC1-5D41-8BA7-0CB562B0C6DA}">
      <dgm:prSet/>
      <dgm:spPr/>
      <dgm:t>
        <a:bodyPr/>
        <a:lstStyle/>
        <a:p>
          <a:endParaRPr lang="es-ES"/>
        </a:p>
      </dgm:t>
    </dgm:pt>
    <dgm:pt modelId="{23F47A40-19B2-5147-B5F7-6FB169DC2CBB}" type="sibTrans" cxnId="{68E5F592-FAC1-5D41-8BA7-0CB562B0C6DA}">
      <dgm:prSet/>
      <dgm:spPr/>
      <dgm:t>
        <a:bodyPr/>
        <a:lstStyle/>
        <a:p>
          <a:endParaRPr lang="es-ES"/>
        </a:p>
      </dgm:t>
    </dgm:pt>
    <dgm:pt modelId="{57C7E88D-0BEB-F14A-93B6-2B2189E1963F}">
      <dgm:prSet/>
      <dgm:spPr/>
      <dgm:t>
        <a:bodyPr/>
        <a:lstStyle/>
        <a:p>
          <a:r>
            <a:rPr lang="es-ES" dirty="0" err="1"/>
            <a:t>Location_score</a:t>
          </a:r>
          <a:endParaRPr lang="es-ES" dirty="0"/>
        </a:p>
      </dgm:t>
    </dgm:pt>
    <dgm:pt modelId="{E30CABAE-3F2F-654E-B40C-408BE3985779}" type="parTrans" cxnId="{CE57E09F-968A-0249-8038-4415CC052C0E}">
      <dgm:prSet/>
      <dgm:spPr/>
      <dgm:t>
        <a:bodyPr/>
        <a:lstStyle/>
        <a:p>
          <a:endParaRPr lang="es-ES"/>
        </a:p>
      </dgm:t>
    </dgm:pt>
    <dgm:pt modelId="{2A1CFAC4-B56B-F24E-8753-55954AA27DE3}" type="sibTrans" cxnId="{CE57E09F-968A-0249-8038-4415CC052C0E}">
      <dgm:prSet/>
      <dgm:spPr/>
      <dgm:t>
        <a:bodyPr/>
        <a:lstStyle/>
        <a:p>
          <a:endParaRPr lang="es-ES"/>
        </a:p>
      </dgm:t>
    </dgm:pt>
    <dgm:pt modelId="{5874BF6F-27BE-2441-9AAC-DA8BC56ACF6E}">
      <dgm:prSet/>
      <dgm:spPr/>
      <dgm:t>
        <a:bodyPr/>
        <a:lstStyle/>
        <a:p>
          <a:endParaRPr lang="es-ES" dirty="0"/>
        </a:p>
      </dgm:t>
    </dgm:pt>
    <dgm:pt modelId="{D021EDD8-2745-EC48-A756-24A49135AEF7}" type="parTrans" cxnId="{0B19E9C6-0139-584F-B8A0-9E1AD87A1373}">
      <dgm:prSet/>
      <dgm:spPr/>
      <dgm:t>
        <a:bodyPr/>
        <a:lstStyle/>
        <a:p>
          <a:endParaRPr lang="es-ES"/>
        </a:p>
      </dgm:t>
    </dgm:pt>
    <dgm:pt modelId="{6C02F85E-1C7C-3249-9E44-79DD90D9A344}" type="sibTrans" cxnId="{0B19E9C6-0139-584F-B8A0-9E1AD87A1373}">
      <dgm:prSet/>
      <dgm:spPr/>
      <dgm:t>
        <a:bodyPr/>
        <a:lstStyle/>
        <a:p>
          <a:endParaRPr lang="es-ES"/>
        </a:p>
      </dgm:t>
    </dgm:pt>
    <dgm:pt modelId="{5B289611-B3C7-5F49-B2B2-5E26789841AA}">
      <dgm:prSet/>
      <dgm:spPr/>
      <dgm:t>
        <a:bodyPr/>
        <a:lstStyle/>
        <a:p>
          <a:r>
            <a:rPr lang="es-ES" dirty="0" err="1"/>
            <a:t>Free_wifi_score</a:t>
          </a:r>
          <a:endParaRPr lang="es-ES" dirty="0"/>
        </a:p>
      </dgm:t>
    </dgm:pt>
    <dgm:pt modelId="{03D39601-6438-A146-BE76-1F45672854BA}" type="parTrans" cxnId="{DA009D5F-BC16-F94D-9B7D-725A2D7BAB65}">
      <dgm:prSet/>
      <dgm:spPr/>
      <dgm:t>
        <a:bodyPr/>
        <a:lstStyle/>
        <a:p>
          <a:endParaRPr lang="es-ES"/>
        </a:p>
      </dgm:t>
    </dgm:pt>
    <dgm:pt modelId="{4D2CDD66-84BF-D644-91EE-CD39B324C580}" type="sibTrans" cxnId="{DA009D5F-BC16-F94D-9B7D-725A2D7BAB65}">
      <dgm:prSet/>
      <dgm:spPr/>
      <dgm:t>
        <a:bodyPr/>
        <a:lstStyle/>
        <a:p>
          <a:endParaRPr lang="es-ES"/>
        </a:p>
      </dgm:t>
    </dgm:pt>
    <dgm:pt modelId="{6DFC3944-BEA1-F940-ACC7-4FABDF550A56}">
      <dgm:prSet phldrT="[Texto]"/>
      <dgm:spPr/>
      <dgm:t>
        <a:bodyPr/>
        <a:lstStyle/>
        <a:p>
          <a:endParaRPr lang="es-ES" dirty="0"/>
        </a:p>
      </dgm:t>
    </dgm:pt>
    <dgm:pt modelId="{B32BB147-B496-7949-BB9B-24AFF53A040C}" type="parTrans" cxnId="{C0C8F728-FC1E-3E48-AF4D-DF7C771350B8}">
      <dgm:prSet/>
      <dgm:spPr/>
      <dgm:t>
        <a:bodyPr/>
        <a:lstStyle/>
        <a:p>
          <a:endParaRPr lang="es-ES"/>
        </a:p>
      </dgm:t>
    </dgm:pt>
    <dgm:pt modelId="{CAFBD0CA-9387-5B48-B9C2-AD03C9B5336F}" type="sibTrans" cxnId="{C0C8F728-FC1E-3E48-AF4D-DF7C771350B8}">
      <dgm:prSet/>
      <dgm:spPr/>
      <dgm:t>
        <a:bodyPr/>
        <a:lstStyle/>
        <a:p>
          <a:endParaRPr lang="es-ES"/>
        </a:p>
      </dgm:t>
    </dgm:pt>
    <dgm:pt modelId="{8CE56096-17B5-2A4A-BC36-4C2181AC44D0}">
      <dgm:prSet/>
      <dgm:spPr/>
      <dgm:t>
        <a:bodyPr/>
        <a:lstStyle/>
        <a:p>
          <a:r>
            <a:rPr lang="es-ES" dirty="0" err="1"/>
            <a:t>Value_for_money</a:t>
          </a:r>
          <a:endParaRPr lang="es-ES" dirty="0"/>
        </a:p>
      </dgm:t>
    </dgm:pt>
    <dgm:pt modelId="{E8F93FF8-1ECB-E546-9983-BEF9FD7A24E2}" type="parTrans" cxnId="{0C1BF526-A664-F749-9077-40B7A042A330}">
      <dgm:prSet/>
      <dgm:spPr/>
      <dgm:t>
        <a:bodyPr/>
        <a:lstStyle/>
        <a:p>
          <a:endParaRPr lang="es-ES"/>
        </a:p>
      </dgm:t>
    </dgm:pt>
    <dgm:pt modelId="{F7F0C277-7CBD-D044-8D40-A5A263D9162C}" type="sibTrans" cxnId="{0C1BF526-A664-F749-9077-40B7A042A330}">
      <dgm:prSet/>
      <dgm:spPr/>
      <dgm:t>
        <a:bodyPr/>
        <a:lstStyle/>
        <a:p>
          <a:endParaRPr lang="es-ES"/>
        </a:p>
      </dgm:t>
    </dgm:pt>
    <dgm:pt modelId="{33F87B13-A418-8349-B69D-B780D63F2FDA}">
      <dgm:prSet/>
      <dgm:spPr/>
      <dgm:t>
        <a:bodyPr/>
        <a:lstStyle/>
        <a:p>
          <a:r>
            <a:rPr lang="es-ES" dirty="0" err="1"/>
            <a:t>Location_score</a:t>
          </a:r>
          <a:endParaRPr lang="es-ES" dirty="0"/>
        </a:p>
      </dgm:t>
    </dgm:pt>
    <dgm:pt modelId="{88415715-AF43-854A-929A-6A77E9EE154F}" type="parTrans" cxnId="{74A369EE-FB32-0C45-BEFB-6D9C9372DC5E}">
      <dgm:prSet/>
      <dgm:spPr/>
      <dgm:t>
        <a:bodyPr/>
        <a:lstStyle/>
        <a:p>
          <a:endParaRPr lang="es-ES"/>
        </a:p>
      </dgm:t>
    </dgm:pt>
    <dgm:pt modelId="{2C708B59-B466-D146-8CB7-B9C74F40A7F7}" type="sibTrans" cxnId="{74A369EE-FB32-0C45-BEFB-6D9C9372DC5E}">
      <dgm:prSet/>
      <dgm:spPr/>
      <dgm:t>
        <a:bodyPr/>
        <a:lstStyle/>
        <a:p>
          <a:endParaRPr lang="es-ES"/>
        </a:p>
      </dgm:t>
    </dgm:pt>
    <dgm:pt modelId="{F9F9B7D8-3D7D-B24D-9071-841ACF880BDF}">
      <dgm:prSet/>
      <dgm:spPr/>
      <dgm:t>
        <a:bodyPr/>
        <a:lstStyle/>
        <a:p>
          <a:r>
            <a:rPr lang="es-ES" dirty="0" err="1"/>
            <a:t>Free_wifi_score</a:t>
          </a:r>
          <a:endParaRPr lang="es-ES" dirty="0"/>
        </a:p>
      </dgm:t>
    </dgm:pt>
    <dgm:pt modelId="{7D24AE22-42DC-4E4C-A762-AB58C8D1A996}" type="parTrans" cxnId="{3A00FFC3-BD13-5346-BF3B-004D3B9492D9}">
      <dgm:prSet/>
      <dgm:spPr/>
      <dgm:t>
        <a:bodyPr/>
        <a:lstStyle/>
        <a:p>
          <a:endParaRPr lang="es-ES"/>
        </a:p>
      </dgm:t>
    </dgm:pt>
    <dgm:pt modelId="{C35982AE-2CD6-0B47-B019-0770491E2D0D}" type="sibTrans" cxnId="{3A00FFC3-BD13-5346-BF3B-004D3B9492D9}">
      <dgm:prSet/>
      <dgm:spPr/>
      <dgm:t>
        <a:bodyPr/>
        <a:lstStyle/>
        <a:p>
          <a:endParaRPr lang="es-ES"/>
        </a:p>
      </dgm:t>
    </dgm:pt>
    <dgm:pt modelId="{BC9A5D7C-EEB0-E74A-99C2-C2305104874E}">
      <dgm:prSet/>
      <dgm:spPr/>
      <dgm:t>
        <a:bodyPr/>
        <a:lstStyle/>
        <a:p>
          <a:endParaRPr lang="es-ES" dirty="0"/>
        </a:p>
      </dgm:t>
    </dgm:pt>
    <dgm:pt modelId="{DE41BA21-9678-F44A-BD2B-DF27AD0593C1}" type="parTrans" cxnId="{AA7E1EDE-D0E6-8949-A50F-E31EB137C63D}">
      <dgm:prSet/>
      <dgm:spPr/>
      <dgm:t>
        <a:bodyPr/>
        <a:lstStyle/>
        <a:p>
          <a:endParaRPr lang="es-ES"/>
        </a:p>
      </dgm:t>
    </dgm:pt>
    <dgm:pt modelId="{E4B9248F-E1B4-3E46-B15B-163D62C9745C}" type="sibTrans" cxnId="{AA7E1EDE-D0E6-8949-A50F-E31EB137C63D}">
      <dgm:prSet/>
      <dgm:spPr/>
      <dgm:t>
        <a:bodyPr/>
        <a:lstStyle/>
        <a:p>
          <a:endParaRPr lang="es-ES"/>
        </a:p>
      </dgm:t>
    </dgm:pt>
    <dgm:pt modelId="{B59A93ED-7F93-C74C-8FF6-FBC2A6574492}">
      <dgm:prSet/>
      <dgm:spPr/>
      <dgm:t>
        <a:bodyPr/>
        <a:lstStyle/>
        <a:p>
          <a:r>
            <a:rPr lang="es-ES" dirty="0" err="1"/>
            <a:t>Value_for_money</a:t>
          </a:r>
          <a:endParaRPr lang="es-ES" dirty="0"/>
        </a:p>
      </dgm:t>
    </dgm:pt>
    <dgm:pt modelId="{AD23F4FD-9F5E-CD42-AB67-249257448B4C}" type="parTrans" cxnId="{3725D917-9477-674B-9BD7-155AB0C0FC87}">
      <dgm:prSet/>
      <dgm:spPr/>
      <dgm:t>
        <a:bodyPr/>
        <a:lstStyle/>
        <a:p>
          <a:endParaRPr lang="es-ES"/>
        </a:p>
      </dgm:t>
    </dgm:pt>
    <dgm:pt modelId="{3808E1EB-6355-B64A-A9DB-1EF03CA3C361}" type="sibTrans" cxnId="{3725D917-9477-674B-9BD7-155AB0C0FC87}">
      <dgm:prSet/>
      <dgm:spPr/>
      <dgm:t>
        <a:bodyPr/>
        <a:lstStyle/>
        <a:p>
          <a:endParaRPr lang="es-ES"/>
        </a:p>
      </dgm:t>
    </dgm:pt>
    <dgm:pt modelId="{ECA19826-E131-3143-8170-6FB978E3B754}">
      <dgm:prSet/>
      <dgm:spPr/>
      <dgm:t>
        <a:bodyPr/>
        <a:lstStyle/>
        <a:p>
          <a:r>
            <a:rPr lang="es-ES" dirty="0" err="1"/>
            <a:t>Location_score</a:t>
          </a:r>
          <a:endParaRPr lang="es-ES" dirty="0"/>
        </a:p>
      </dgm:t>
    </dgm:pt>
    <dgm:pt modelId="{A195020A-7C37-EB48-8F08-FC8230E32CC9}" type="parTrans" cxnId="{0C0B6A58-4CDB-DF4E-9B2F-5157383B2868}">
      <dgm:prSet/>
      <dgm:spPr/>
      <dgm:t>
        <a:bodyPr/>
        <a:lstStyle/>
        <a:p>
          <a:endParaRPr lang="es-ES"/>
        </a:p>
      </dgm:t>
    </dgm:pt>
    <dgm:pt modelId="{0FE27D84-46BF-8849-8331-1A5FC8DD2C73}" type="sibTrans" cxnId="{0C0B6A58-4CDB-DF4E-9B2F-5157383B2868}">
      <dgm:prSet/>
      <dgm:spPr/>
      <dgm:t>
        <a:bodyPr/>
        <a:lstStyle/>
        <a:p>
          <a:endParaRPr lang="es-ES"/>
        </a:p>
      </dgm:t>
    </dgm:pt>
    <dgm:pt modelId="{E5B71C87-286A-504C-9FED-D8FBE221DF2E}">
      <dgm:prSet/>
      <dgm:spPr/>
      <dgm:t>
        <a:bodyPr/>
        <a:lstStyle/>
        <a:p>
          <a:r>
            <a:rPr lang="es-ES" dirty="0" err="1"/>
            <a:t>Free_wifi_score</a:t>
          </a:r>
          <a:endParaRPr lang="es-ES" dirty="0"/>
        </a:p>
      </dgm:t>
    </dgm:pt>
    <dgm:pt modelId="{9D8232D3-F16E-DE4A-9828-76D8F6823B26}" type="parTrans" cxnId="{68BCD77F-2039-B847-8E91-B391164CFC70}">
      <dgm:prSet/>
      <dgm:spPr/>
      <dgm:t>
        <a:bodyPr/>
        <a:lstStyle/>
        <a:p>
          <a:endParaRPr lang="es-ES"/>
        </a:p>
      </dgm:t>
    </dgm:pt>
    <dgm:pt modelId="{22FC9835-6A9E-0245-9C89-EA136571E5E4}" type="sibTrans" cxnId="{68BCD77F-2039-B847-8E91-B391164CFC70}">
      <dgm:prSet/>
      <dgm:spPr/>
      <dgm:t>
        <a:bodyPr/>
        <a:lstStyle/>
        <a:p>
          <a:endParaRPr lang="es-ES"/>
        </a:p>
      </dgm:t>
    </dgm:pt>
    <dgm:pt modelId="{C0523AAE-B76D-BD4B-9172-57C203FC0868}">
      <dgm:prSet/>
      <dgm:spPr/>
      <dgm:t>
        <a:bodyPr/>
        <a:lstStyle/>
        <a:p>
          <a:endParaRPr lang="es-ES" dirty="0"/>
        </a:p>
      </dgm:t>
    </dgm:pt>
    <dgm:pt modelId="{6ED78F1E-62D7-5449-B653-88B1807CC3B4}" type="parTrans" cxnId="{9C9521A5-E8CB-AA47-8480-234CA4065BC8}">
      <dgm:prSet/>
      <dgm:spPr/>
      <dgm:t>
        <a:bodyPr/>
        <a:lstStyle/>
        <a:p>
          <a:endParaRPr lang="es-ES"/>
        </a:p>
      </dgm:t>
    </dgm:pt>
    <dgm:pt modelId="{1BF0186C-831D-F445-979A-5487E2641705}" type="sibTrans" cxnId="{9C9521A5-E8CB-AA47-8480-234CA4065BC8}">
      <dgm:prSet/>
      <dgm:spPr/>
      <dgm:t>
        <a:bodyPr/>
        <a:lstStyle/>
        <a:p>
          <a:endParaRPr lang="es-ES"/>
        </a:p>
      </dgm:t>
    </dgm:pt>
    <dgm:pt modelId="{8D2B03F3-2622-FD40-8963-81F8268332EB}">
      <dgm:prSet/>
      <dgm:spPr/>
      <dgm:t>
        <a:bodyPr/>
        <a:lstStyle/>
        <a:p>
          <a:r>
            <a:rPr lang="es-ES" dirty="0" err="1"/>
            <a:t>Min_Price</a:t>
          </a:r>
          <a:endParaRPr lang="es-ES" dirty="0"/>
        </a:p>
      </dgm:t>
    </dgm:pt>
    <dgm:pt modelId="{BECB9C8F-8FD5-BB4C-B5BE-62D64E2CF58E}" type="parTrans" cxnId="{C480C3B3-ECB1-9D49-9001-127EA0729733}">
      <dgm:prSet/>
      <dgm:spPr/>
      <dgm:t>
        <a:bodyPr/>
        <a:lstStyle/>
        <a:p>
          <a:endParaRPr lang="es-ES"/>
        </a:p>
      </dgm:t>
    </dgm:pt>
    <dgm:pt modelId="{3C084FC9-D1CD-494B-A928-7415501E3438}" type="sibTrans" cxnId="{C480C3B3-ECB1-9D49-9001-127EA0729733}">
      <dgm:prSet/>
      <dgm:spPr/>
      <dgm:t>
        <a:bodyPr/>
        <a:lstStyle/>
        <a:p>
          <a:endParaRPr lang="es-ES"/>
        </a:p>
      </dgm:t>
    </dgm:pt>
    <dgm:pt modelId="{A3023A56-B610-2E4C-8BA9-4F47C7AA75AE}">
      <dgm:prSet/>
      <dgm:spPr/>
      <dgm:t>
        <a:bodyPr/>
        <a:lstStyle/>
        <a:p>
          <a:r>
            <a:rPr lang="es-ES" dirty="0" err="1"/>
            <a:t>Balcony</a:t>
          </a:r>
          <a:endParaRPr lang="es-ES" dirty="0"/>
        </a:p>
      </dgm:t>
    </dgm:pt>
    <dgm:pt modelId="{73E2913C-6BDC-DF48-B3DC-AD26D17A6ACD}" type="parTrans" cxnId="{7A4A7FC4-5BC2-A847-8FEC-02B6C52A14CB}">
      <dgm:prSet/>
      <dgm:spPr/>
      <dgm:t>
        <a:bodyPr/>
        <a:lstStyle/>
        <a:p>
          <a:endParaRPr lang="es-ES"/>
        </a:p>
      </dgm:t>
    </dgm:pt>
    <dgm:pt modelId="{E5F285C6-255A-6548-BE7B-0464EEC1CD39}" type="sibTrans" cxnId="{7A4A7FC4-5BC2-A847-8FEC-02B6C52A14CB}">
      <dgm:prSet/>
      <dgm:spPr/>
      <dgm:t>
        <a:bodyPr/>
        <a:lstStyle/>
        <a:p>
          <a:endParaRPr lang="es-ES"/>
        </a:p>
      </dgm:t>
    </dgm:pt>
    <dgm:pt modelId="{B39BE120-7AA2-5844-B3DE-0FADA010FAFF}">
      <dgm:prSet/>
      <dgm:spPr/>
      <dgm:t>
        <a:bodyPr/>
        <a:lstStyle/>
        <a:p>
          <a:r>
            <a:rPr lang="es-ES" dirty="0" err="1"/>
            <a:t>Pet_friendly</a:t>
          </a:r>
          <a:endParaRPr lang="es-ES" dirty="0"/>
        </a:p>
      </dgm:t>
    </dgm:pt>
    <dgm:pt modelId="{7B870378-EE58-894F-91E1-6AE0EF0BE966}" type="parTrans" cxnId="{1455AE45-EF51-E04B-9D63-6CD0F1941968}">
      <dgm:prSet/>
      <dgm:spPr/>
      <dgm:t>
        <a:bodyPr/>
        <a:lstStyle/>
        <a:p>
          <a:endParaRPr lang="es-ES"/>
        </a:p>
      </dgm:t>
    </dgm:pt>
    <dgm:pt modelId="{09EB3438-EB29-9140-ACF3-893E96C366B4}" type="sibTrans" cxnId="{1455AE45-EF51-E04B-9D63-6CD0F1941968}">
      <dgm:prSet/>
      <dgm:spPr/>
      <dgm:t>
        <a:bodyPr/>
        <a:lstStyle/>
        <a:p>
          <a:endParaRPr lang="es-ES"/>
        </a:p>
      </dgm:t>
    </dgm:pt>
    <dgm:pt modelId="{EE9B25DB-61EB-1045-BC70-1F3C64B65356}">
      <dgm:prSet/>
      <dgm:spPr/>
      <dgm:t>
        <a:bodyPr/>
        <a:lstStyle/>
        <a:p>
          <a:r>
            <a:rPr lang="es-ES" dirty="0" err="1"/>
            <a:t>Air_conditioning</a:t>
          </a:r>
          <a:endParaRPr lang="es-ES" dirty="0"/>
        </a:p>
      </dgm:t>
    </dgm:pt>
    <dgm:pt modelId="{F7053BE5-057A-1C40-8803-5A4671AC87C8}" type="parTrans" cxnId="{FB0F6167-DA1A-8046-AF67-2950F6C79EE0}">
      <dgm:prSet/>
      <dgm:spPr/>
      <dgm:t>
        <a:bodyPr/>
        <a:lstStyle/>
        <a:p>
          <a:endParaRPr lang="es-ES"/>
        </a:p>
      </dgm:t>
    </dgm:pt>
    <dgm:pt modelId="{30DDA3EF-ED21-0745-811B-C8E5175528D3}" type="sibTrans" cxnId="{FB0F6167-DA1A-8046-AF67-2950F6C79EE0}">
      <dgm:prSet/>
      <dgm:spPr/>
      <dgm:t>
        <a:bodyPr/>
        <a:lstStyle/>
        <a:p>
          <a:endParaRPr lang="es-ES"/>
        </a:p>
      </dgm:t>
    </dgm:pt>
    <dgm:pt modelId="{1A5BA3FE-2D76-3845-96BA-348535CEB8D1}">
      <dgm:prSet/>
      <dgm:spPr/>
      <dgm:t>
        <a:bodyPr/>
        <a:lstStyle/>
        <a:p>
          <a:r>
            <a:rPr lang="es-ES" dirty="0" err="1"/>
            <a:t>Private_bathroom</a:t>
          </a:r>
          <a:endParaRPr lang="es-ES" dirty="0"/>
        </a:p>
      </dgm:t>
    </dgm:pt>
    <dgm:pt modelId="{33965CB0-F7AF-C142-B4EE-6D0EF10D84F5}" type="parTrans" cxnId="{572FEC6F-8262-404D-8F02-18EDD128C399}">
      <dgm:prSet/>
      <dgm:spPr/>
      <dgm:t>
        <a:bodyPr/>
        <a:lstStyle/>
        <a:p>
          <a:endParaRPr lang="es-ES"/>
        </a:p>
      </dgm:t>
    </dgm:pt>
    <dgm:pt modelId="{649EEE7D-1563-4248-929D-5CD9299F51A6}" type="sibTrans" cxnId="{572FEC6F-8262-404D-8F02-18EDD128C399}">
      <dgm:prSet/>
      <dgm:spPr/>
      <dgm:t>
        <a:bodyPr/>
        <a:lstStyle/>
        <a:p>
          <a:endParaRPr lang="es-ES"/>
        </a:p>
      </dgm:t>
    </dgm:pt>
    <dgm:pt modelId="{D50A149E-1F4A-7548-A154-30DBAE9D26A1}">
      <dgm:prSet/>
      <dgm:spPr/>
      <dgm:t>
        <a:bodyPr/>
        <a:lstStyle/>
        <a:p>
          <a:r>
            <a:rPr lang="es-ES" dirty="0" err="1"/>
            <a:t>Free_wifi</a:t>
          </a:r>
          <a:endParaRPr lang="es-ES" dirty="0"/>
        </a:p>
      </dgm:t>
    </dgm:pt>
    <dgm:pt modelId="{1A3753F8-F2A6-0C42-80AF-A9427BBDD865}" type="parTrans" cxnId="{4DAF4911-44D0-C94E-8E72-9B470B21CF3E}">
      <dgm:prSet/>
      <dgm:spPr/>
      <dgm:t>
        <a:bodyPr/>
        <a:lstStyle/>
        <a:p>
          <a:endParaRPr lang="es-ES"/>
        </a:p>
      </dgm:t>
    </dgm:pt>
    <dgm:pt modelId="{DC2D59B5-3095-094A-B159-E9CD366BF8C0}" type="sibTrans" cxnId="{4DAF4911-44D0-C94E-8E72-9B470B21CF3E}">
      <dgm:prSet/>
      <dgm:spPr/>
      <dgm:t>
        <a:bodyPr/>
        <a:lstStyle/>
        <a:p>
          <a:endParaRPr lang="es-ES"/>
        </a:p>
      </dgm:t>
    </dgm:pt>
    <dgm:pt modelId="{350484AC-729C-1E4F-8F60-D25F1B7D92AC}">
      <dgm:prSet/>
      <dgm:spPr/>
      <dgm:t>
        <a:bodyPr/>
        <a:lstStyle/>
        <a:p>
          <a:r>
            <a:rPr lang="es-ES" dirty="0" err="1"/>
            <a:t>Swimming_pool</a:t>
          </a:r>
          <a:endParaRPr lang="es-ES" dirty="0"/>
        </a:p>
      </dgm:t>
    </dgm:pt>
    <dgm:pt modelId="{E325A311-56F1-F442-9A24-1FFB716DA492}" type="parTrans" cxnId="{BC1D23F7-F86F-F54D-9FCE-D7B6D6B825D8}">
      <dgm:prSet/>
      <dgm:spPr/>
      <dgm:t>
        <a:bodyPr/>
        <a:lstStyle/>
        <a:p>
          <a:endParaRPr lang="es-ES"/>
        </a:p>
      </dgm:t>
    </dgm:pt>
    <dgm:pt modelId="{FEE7BD35-CB82-9744-AC62-8C3407611BFB}" type="sibTrans" cxnId="{BC1D23F7-F86F-F54D-9FCE-D7B6D6B825D8}">
      <dgm:prSet/>
      <dgm:spPr/>
      <dgm:t>
        <a:bodyPr/>
        <a:lstStyle/>
        <a:p>
          <a:endParaRPr lang="es-ES"/>
        </a:p>
      </dgm:t>
    </dgm:pt>
    <dgm:pt modelId="{913A0525-FECB-E645-AEBD-C101F25A5F6B}">
      <dgm:prSet/>
      <dgm:spPr/>
      <dgm:t>
        <a:bodyPr/>
        <a:lstStyle/>
        <a:p>
          <a:r>
            <a:rPr lang="es-ES" dirty="0" err="1"/>
            <a:t>Non_smoking_roms</a:t>
          </a:r>
          <a:endParaRPr lang="es-ES" dirty="0"/>
        </a:p>
      </dgm:t>
    </dgm:pt>
    <dgm:pt modelId="{17B6C2BC-81CE-1942-9474-7CDAF3BABE08}" type="parTrans" cxnId="{EBCFE7F6-57C0-9A41-B203-81CE954CB5CF}">
      <dgm:prSet/>
      <dgm:spPr/>
      <dgm:t>
        <a:bodyPr/>
        <a:lstStyle/>
        <a:p>
          <a:endParaRPr lang="es-ES"/>
        </a:p>
      </dgm:t>
    </dgm:pt>
    <dgm:pt modelId="{2817BE46-16FA-3849-A1F1-45DF8CFE86D4}" type="sibTrans" cxnId="{EBCFE7F6-57C0-9A41-B203-81CE954CB5CF}">
      <dgm:prSet/>
      <dgm:spPr/>
      <dgm:t>
        <a:bodyPr/>
        <a:lstStyle/>
        <a:p>
          <a:endParaRPr lang="es-ES"/>
        </a:p>
      </dgm:t>
    </dgm:pt>
    <dgm:pt modelId="{F0D22FD0-C8D2-484B-9AC7-26FB64CAF7B3}">
      <dgm:prSet/>
      <dgm:spPr/>
      <dgm:t>
        <a:bodyPr/>
        <a:lstStyle/>
        <a:p>
          <a:r>
            <a:rPr lang="es-ES" dirty="0" err="1"/>
            <a:t>Mean_flights</a:t>
          </a:r>
          <a:endParaRPr lang="es-ES" dirty="0"/>
        </a:p>
      </dgm:t>
    </dgm:pt>
    <dgm:pt modelId="{F9865F22-EAFC-4948-9766-F3E4CDEDBF7A}" type="parTrans" cxnId="{12B5C4B4-5C22-ED42-B93F-9CCB6DBC330B}">
      <dgm:prSet/>
      <dgm:spPr/>
      <dgm:t>
        <a:bodyPr/>
        <a:lstStyle/>
        <a:p>
          <a:endParaRPr lang="es-ES"/>
        </a:p>
      </dgm:t>
    </dgm:pt>
    <dgm:pt modelId="{AAAC0A5E-0CA4-D143-A3EE-B57815095543}" type="sibTrans" cxnId="{12B5C4B4-5C22-ED42-B93F-9CCB6DBC330B}">
      <dgm:prSet/>
      <dgm:spPr/>
      <dgm:t>
        <a:bodyPr/>
        <a:lstStyle/>
        <a:p>
          <a:endParaRPr lang="es-ES"/>
        </a:p>
      </dgm:t>
    </dgm:pt>
    <dgm:pt modelId="{8F7E1E02-2D70-E04C-90D8-652953180D13}">
      <dgm:prSet/>
      <dgm:spPr/>
      <dgm:t>
        <a:bodyPr/>
        <a:lstStyle/>
        <a:p>
          <a:r>
            <a:rPr lang="es-ES" dirty="0" err="1"/>
            <a:t>Length</a:t>
          </a:r>
          <a:r>
            <a:rPr lang="es-ES" dirty="0"/>
            <a:t> </a:t>
          </a:r>
          <a:r>
            <a:rPr lang="es-ES" dirty="0" err="1"/>
            <a:t>description</a:t>
          </a:r>
          <a:endParaRPr lang="es-ES" dirty="0"/>
        </a:p>
      </dgm:t>
    </dgm:pt>
    <dgm:pt modelId="{F80D8DF8-3180-604A-B834-4B3FB4A29CB8}" type="parTrans" cxnId="{318D0458-4882-9241-B8F1-A29B8088BB8D}">
      <dgm:prSet/>
      <dgm:spPr/>
      <dgm:t>
        <a:bodyPr/>
        <a:lstStyle/>
        <a:p>
          <a:endParaRPr lang="es-ES"/>
        </a:p>
      </dgm:t>
    </dgm:pt>
    <dgm:pt modelId="{93CC8377-6516-F14B-A912-AEC5AE8C1DA1}" type="sibTrans" cxnId="{318D0458-4882-9241-B8F1-A29B8088BB8D}">
      <dgm:prSet/>
      <dgm:spPr/>
      <dgm:t>
        <a:bodyPr/>
        <a:lstStyle/>
        <a:p>
          <a:endParaRPr lang="es-ES"/>
        </a:p>
      </dgm:t>
    </dgm:pt>
    <dgm:pt modelId="{8C52691A-75D0-7948-A89B-79580E0D7D2F}">
      <dgm:prSet/>
      <dgm:spPr/>
      <dgm:t>
        <a:bodyPr/>
        <a:lstStyle/>
        <a:p>
          <a:r>
            <a:rPr lang="es-ES" dirty="0" err="1"/>
            <a:t>Safe</a:t>
          </a:r>
          <a:endParaRPr lang="es-ES" dirty="0"/>
        </a:p>
      </dgm:t>
    </dgm:pt>
    <dgm:pt modelId="{C17ECEF9-78BD-024B-AA08-DEBCAFF27421}" type="parTrans" cxnId="{C1ACE302-4CC1-EB4C-902F-2756C472D595}">
      <dgm:prSet/>
      <dgm:spPr/>
      <dgm:t>
        <a:bodyPr/>
        <a:lstStyle/>
        <a:p>
          <a:endParaRPr lang="es-ES"/>
        </a:p>
      </dgm:t>
    </dgm:pt>
    <dgm:pt modelId="{87B93082-3BF8-784A-B7CC-4A7A7CF80735}" type="sibTrans" cxnId="{C1ACE302-4CC1-EB4C-902F-2756C472D595}">
      <dgm:prSet/>
      <dgm:spPr/>
      <dgm:t>
        <a:bodyPr/>
        <a:lstStyle/>
        <a:p>
          <a:endParaRPr lang="es-ES"/>
        </a:p>
      </dgm:t>
    </dgm:pt>
    <dgm:pt modelId="{38D892D8-ED0F-6F41-B291-C9FF143724CA}">
      <dgm:prSet/>
      <dgm:spPr/>
      <dgm:t>
        <a:bodyPr/>
        <a:lstStyle/>
        <a:p>
          <a:r>
            <a:rPr lang="es-ES" dirty="0" err="1"/>
            <a:t>Value_for_money</a:t>
          </a:r>
          <a:endParaRPr lang="es-ES" dirty="0"/>
        </a:p>
      </dgm:t>
    </dgm:pt>
    <dgm:pt modelId="{3859C20E-5D4C-C546-BC75-63B20C1FFD6C}" type="parTrans" cxnId="{0DCF8941-1736-0447-BC18-8F489BCE9C30}">
      <dgm:prSet/>
      <dgm:spPr/>
      <dgm:t>
        <a:bodyPr/>
        <a:lstStyle/>
        <a:p>
          <a:endParaRPr lang="es-ES"/>
        </a:p>
      </dgm:t>
    </dgm:pt>
    <dgm:pt modelId="{450E1B8C-513C-E049-9694-A8036905AB43}" type="sibTrans" cxnId="{0DCF8941-1736-0447-BC18-8F489BCE9C30}">
      <dgm:prSet/>
      <dgm:spPr/>
      <dgm:t>
        <a:bodyPr/>
        <a:lstStyle/>
        <a:p>
          <a:endParaRPr lang="es-ES"/>
        </a:p>
      </dgm:t>
    </dgm:pt>
    <dgm:pt modelId="{730D7575-CD34-6C45-9E2D-E56BBC486051}">
      <dgm:prSet/>
      <dgm:spPr/>
      <dgm:t>
        <a:bodyPr/>
        <a:lstStyle/>
        <a:p>
          <a:r>
            <a:rPr lang="es-ES" dirty="0" err="1"/>
            <a:t>Free_wifi_score</a:t>
          </a:r>
          <a:endParaRPr lang="es-ES" dirty="0"/>
        </a:p>
      </dgm:t>
    </dgm:pt>
    <dgm:pt modelId="{AAC5722D-CECA-9642-83C7-4A5966AE0933}" type="parTrans" cxnId="{01FBC722-4DE9-7247-9E1E-0951FC08DDA1}">
      <dgm:prSet/>
      <dgm:spPr/>
      <dgm:t>
        <a:bodyPr/>
        <a:lstStyle/>
        <a:p>
          <a:endParaRPr lang="es-ES"/>
        </a:p>
      </dgm:t>
    </dgm:pt>
    <dgm:pt modelId="{392A013D-2485-7B42-91D2-EDB9998C247B}" type="sibTrans" cxnId="{01FBC722-4DE9-7247-9E1E-0951FC08DDA1}">
      <dgm:prSet/>
      <dgm:spPr/>
      <dgm:t>
        <a:bodyPr/>
        <a:lstStyle/>
        <a:p>
          <a:endParaRPr lang="es-ES"/>
        </a:p>
      </dgm:t>
    </dgm:pt>
    <dgm:pt modelId="{89E0EB89-7578-E44F-95F9-AF1B2C0F7218}">
      <dgm:prSet/>
      <dgm:spPr/>
      <dgm:t>
        <a:bodyPr/>
        <a:lstStyle/>
        <a:p>
          <a:r>
            <a:rPr lang="es-ES" dirty="0" err="1"/>
            <a:t>Balcony</a:t>
          </a:r>
          <a:endParaRPr lang="es-ES" dirty="0"/>
        </a:p>
      </dgm:t>
    </dgm:pt>
    <dgm:pt modelId="{1EE453C3-B777-2F4F-A36B-B9FDAC3C9150}" type="parTrans" cxnId="{31264873-1CCA-0944-A0B2-E46D826F39BE}">
      <dgm:prSet/>
      <dgm:spPr/>
      <dgm:t>
        <a:bodyPr/>
        <a:lstStyle/>
        <a:p>
          <a:endParaRPr lang="es-ES"/>
        </a:p>
      </dgm:t>
    </dgm:pt>
    <dgm:pt modelId="{B87A37A3-39B3-B348-903D-BCECF88EB2CC}" type="sibTrans" cxnId="{31264873-1CCA-0944-A0B2-E46D826F39BE}">
      <dgm:prSet/>
      <dgm:spPr/>
      <dgm:t>
        <a:bodyPr/>
        <a:lstStyle/>
        <a:p>
          <a:endParaRPr lang="es-ES"/>
        </a:p>
      </dgm:t>
    </dgm:pt>
    <dgm:pt modelId="{0CCE534D-A193-4E48-BA6E-8D74D4A58C31}">
      <dgm:prSet/>
      <dgm:spPr/>
      <dgm:t>
        <a:bodyPr/>
        <a:lstStyle/>
        <a:p>
          <a:r>
            <a:rPr lang="es-ES"/>
            <a:t>Pet_friendly</a:t>
          </a:r>
          <a:endParaRPr lang="es-ES" dirty="0"/>
        </a:p>
      </dgm:t>
    </dgm:pt>
    <dgm:pt modelId="{7BE8AED7-E6D9-E14A-95D7-BEFD8641E486}" type="parTrans" cxnId="{4C10B282-7DAF-6648-A847-A56EE0789185}">
      <dgm:prSet/>
      <dgm:spPr/>
      <dgm:t>
        <a:bodyPr/>
        <a:lstStyle/>
        <a:p>
          <a:endParaRPr lang="es-ES"/>
        </a:p>
      </dgm:t>
    </dgm:pt>
    <dgm:pt modelId="{DC5B541F-E831-4E42-8982-F78C49A275C2}" type="sibTrans" cxnId="{4C10B282-7DAF-6648-A847-A56EE0789185}">
      <dgm:prSet/>
      <dgm:spPr/>
      <dgm:t>
        <a:bodyPr/>
        <a:lstStyle/>
        <a:p>
          <a:endParaRPr lang="es-ES"/>
        </a:p>
      </dgm:t>
    </dgm:pt>
    <dgm:pt modelId="{C76F3CDD-C26A-E74B-905B-2F09A566C678}">
      <dgm:prSet/>
      <dgm:spPr/>
      <dgm:t>
        <a:bodyPr/>
        <a:lstStyle/>
        <a:p>
          <a:r>
            <a:rPr lang="es-ES" dirty="0" err="1"/>
            <a:t>Air_conditioning</a:t>
          </a:r>
          <a:endParaRPr lang="es-ES" dirty="0"/>
        </a:p>
      </dgm:t>
    </dgm:pt>
    <dgm:pt modelId="{0C443361-2D53-6D4B-8F3C-8C53AA17E811}" type="parTrans" cxnId="{5326C3A2-E1FA-5F4C-8819-DB2DCD8E3562}">
      <dgm:prSet/>
      <dgm:spPr/>
      <dgm:t>
        <a:bodyPr/>
        <a:lstStyle/>
        <a:p>
          <a:endParaRPr lang="es-ES"/>
        </a:p>
      </dgm:t>
    </dgm:pt>
    <dgm:pt modelId="{46B840D1-592C-6F4E-BB8B-8E1619EB5FCA}" type="sibTrans" cxnId="{5326C3A2-E1FA-5F4C-8819-DB2DCD8E3562}">
      <dgm:prSet/>
      <dgm:spPr/>
      <dgm:t>
        <a:bodyPr/>
        <a:lstStyle/>
        <a:p>
          <a:endParaRPr lang="es-ES"/>
        </a:p>
      </dgm:t>
    </dgm:pt>
    <dgm:pt modelId="{BA69E4BF-DAB0-7E47-9C50-10FBF59DA58F}">
      <dgm:prSet/>
      <dgm:spPr/>
      <dgm:t>
        <a:bodyPr/>
        <a:lstStyle/>
        <a:p>
          <a:r>
            <a:rPr lang="es-ES"/>
            <a:t>Swimming_pool</a:t>
          </a:r>
          <a:endParaRPr lang="es-ES" dirty="0"/>
        </a:p>
      </dgm:t>
    </dgm:pt>
    <dgm:pt modelId="{41A38DEB-04F1-A74F-9C95-6A3925EE8857}" type="parTrans" cxnId="{EB4AC73A-8536-9544-81CE-BCB700F0DF17}">
      <dgm:prSet/>
      <dgm:spPr/>
      <dgm:t>
        <a:bodyPr/>
        <a:lstStyle/>
        <a:p>
          <a:endParaRPr lang="es-ES"/>
        </a:p>
      </dgm:t>
    </dgm:pt>
    <dgm:pt modelId="{873BDE57-7CC2-0440-82CE-B658469E3861}" type="sibTrans" cxnId="{EB4AC73A-8536-9544-81CE-BCB700F0DF17}">
      <dgm:prSet/>
      <dgm:spPr/>
      <dgm:t>
        <a:bodyPr/>
        <a:lstStyle/>
        <a:p>
          <a:endParaRPr lang="es-ES"/>
        </a:p>
      </dgm:t>
    </dgm:pt>
    <dgm:pt modelId="{6D43B080-BA94-114C-AE93-02DCEBD19BE1}">
      <dgm:prSet/>
      <dgm:spPr/>
      <dgm:t>
        <a:bodyPr/>
        <a:lstStyle/>
        <a:p>
          <a:r>
            <a:rPr lang="es-ES"/>
            <a:t>Non_smoking_roms</a:t>
          </a:r>
          <a:endParaRPr lang="es-ES" dirty="0"/>
        </a:p>
      </dgm:t>
    </dgm:pt>
    <dgm:pt modelId="{692C1BF2-20C6-A641-A5F2-2E1A66098A06}" type="parTrans" cxnId="{55292797-4285-4D45-A1B7-156CEFFE3E3B}">
      <dgm:prSet/>
      <dgm:spPr/>
      <dgm:t>
        <a:bodyPr/>
        <a:lstStyle/>
        <a:p>
          <a:endParaRPr lang="es-ES"/>
        </a:p>
      </dgm:t>
    </dgm:pt>
    <dgm:pt modelId="{010AE940-AC21-2E49-A5F0-184454776D05}" type="sibTrans" cxnId="{55292797-4285-4D45-A1B7-156CEFFE3E3B}">
      <dgm:prSet/>
      <dgm:spPr/>
      <dgm:t>
        <a:bodyPr/>
        <a:lstStyle/>
        <a:p>
          <a:endParaRPr lang="es-ES"/>
        </a:p>
      </dgm:t>
    </dgm:pt>
    <dgm:pt modelId="{1A8C27D0-72C6-5044-8526-797A288D9FB8}">
      <dgm:prSet/>
      <dgm:spPr/>
      <dgm:t>
        <a:bodyPr/>
        <a:lstStyle/>
        <a:p>
          <a:r>
            <a:rPr lang="es-ES"/>
            <a:t>Mean_flights</a:t>
          </a:r>
          <a:endParaRPr lang="es-ES" dirty="0"/>
        </a:p>
      </dgm:t>
    </dgm:pt>
    <dgm:pt modelId="{BF4D1E34-1730-3149-B143-4DA14F6CC138}" type="parTrans" cxnId="{DE5FED62-22E0-9847-B18B-8944F01FED78}">
      <dgm:prSet/>
      <dgm:spPr/>
      <dgm:t>
        <a:bodyPr/>
        <a:lstStyle/>
        <a:p>
          <a:endParaRPr lang="es-ES"/>
        </a:p>
      </dgm:t>
    </dgm:pt>
    <dgm:pt modelId="{3F1D6CBC-1C47-F240-A5D3-7F3BE51E15C7}" type="sibTrans" cxnId="{DE5FED62-22E0-9847-B18B-8944F01FED78}">
      <dgm:prSet/>
      <dgm:spPr/>
      <dgm:t>
        <a:bodyPr/>
        <a:lstStyle/>
        <a:p>
          <a:endParaRPr lang="es-ES"/>
        </a:p>
      </dgm:t>
    </dgm:pt>
    <dgm:pt modelId="{6330B2B2-CF8F-584B-900D-702CE89DE008}">
      <dgm:prSet/>
      <dgm:spPr/>
      <dgm:t>
        <a:bodyPr/>
        <a:lstStyle/>
        <a:p>
          <a:r>
            <a:rPr lang="es-ES" dirty="0" err="1"/>
            <a:t>Length</a:t>
          </a:r>
          <a:r>
            <a:rPr lang="es-ES" dirty="0"/>
            <a:t> </a:t>
          </a:r>
          <a:r>
            <a:rPr lang="es-ES" dirty="0" err="1"/>
            <a:t>description</a:t>
          </a:r>
          <a:endParaRPr lang="es-ES" dirty="0"/>
        </a:p>
      </dgm:t>
    </dgm:pt>
    <dgm:pt modelId="{56049C15-BB12-8348-98EF-BA1F07C014E6}" type="parTrans" cxnId="{9EF82C2D-BE9A-F546-92BE-A017D3937BB4}">
      <dgm:prSet/>
      <dgm:spPr/>
      <dgm:t>
        <a:bodyPr/>
        <a:lstStyle/>
        <a:p>
          <a:endParaRPr lang="es-ES"/>
        </a:p>
      </dgm:t>
    </dgm:pt>
    <dgm:pt modelId="{315953DD-14B0-864B-8CA2-7A8560A0698F}" type="sibTrans" cxnId="{9EF82C2D-BE9A-F546-92BE-A017D3937BB4}">
      <dgm:prSet/>
      <dgm:spPr/>
      <dgm:t>
        <a:bodyPr/>
        <a:lstStyle/>
        <a:p>
          <a:endParaRPr lang="es-ES"/>
        </a:p>
      </dgm:t>
    </dgm:pt>
    <dgm:pt modelId="{47063CA0-0CBE-7D49-B314-4F9DB3528C0B}">
      <dgm:prSet/>
      <dgm:spPr/>
      <dgm:t>
        <a:bodyPr/>
        <a:lstStyle/>
        <a:p>
          <a:endParaRPr lang="es-ES" dirty="0"/>
        </a:p>
      </dgm:t>
    </dgm:pt>
    <dgm:pt modelId="{5F65C636-E814-FD48-A5E7-E0C39641B3A7}" type="parTrans" cxnId="{A16505B6-A8A8-2D48-9157-346458051549}">
      <dgm:prSet/>
      <dgm:spPr/>
      <dgm:t>
        <a:bodyPr/>
        <a:lstStyle/>
        <a:p>
          <a:endParaRPr lang="es-ES"/>
        </a:p>
      </dgm:t>
    </dgm:pt>
    <dgm:pt modelId="{F8AED8B2-1422-DE4E-B1F6-6B3166001D01}" type="sibTrans" cxnId="{A16505B6-A8A8-2D48-9157-346458051549}">
      <dgm:prSet/>
      <dgm:spPr/>
      <dgm:t>
        <a:bodyPr/>
        <a:lstStyle/>
        <a:p>
          <a:endParaRPr lang="es-ES"/>
        </a:p>
      </dgm:t>
    </dgm:pt>
    <dgm:pt modelId="{2807EB78-8D31-3747-86B6-30FD7B633A86}" type="pres">
      <dgm:prSet presAssocID="{819E0C5A-1403-8E41-AAA1-DCD6DD60F058}" presName="Name0" presStyleCnt="0">
        <dgm:presLayoutVars>
          <dgm:dir/>
          <dgm:animLvl val="lvl"/>
          <dgm:resizeHandles val="exact"/>
        </dgm:presLayoutVars>
      </dgm:prSet>
      <dgm:spPr/>
    </dgm:pt>
    <dgm:pt modelId="{43B1598E-FE08-D742-A735-E9B07A50C5E8}" type="pres">
      <dgm:prSet presAssocID="{713F20A0-BF72-EE43-A8DD-AF185C4B82DC}" presName="composite" presStyleCnt="0"/>
      <dgm:spPr/>
    </dgm:pt>
    <dgm:pt modelId="{9EF34850-7F56-0E45-BB4F-0FA6645B684A}" type="pres">
      <dgm:prSet presAssocID="{713F20A0-BF72-EE43-A8DD-AF185C4B82DC}" presName="parTx" presStyleLbl="alignNode1" presStyleIdx="0" presStyleCnt="5">
        <dgm:presLayoutVars>
          <dgm:chMax val="0"/>
          <dgm:chPref val="0"/>
          <dgm:bulletEnabled val="1"/>
        </dgm:presLayoutVars>
      </dgm:prSet>
      <dgm:spPr/>
    </dgm:pt>
    <dgm:pt modelId="{313A1F4D-7CB2-F642-B354-0BDB9ACDF771}" type="pres">
      <dgm:prSet presAssocID="{713F20A0-BF72-EE43-A8DD-AF185C4B82DC}" presName="desTx" presStyleLbl="alignAccFollowNode1" presStyleIdx="0" presStyleCnt="5">
        <dgm:presLayoutVars>
          <dgm:bulletEnabled val="1"/>
        </dgm:presLayoutVars>
      </dgm:prSet>
      <dgm:spPr/>
    </dgm:pt>
    <dgm:pt modelId="{23F0CB1F-B742-034E-9E39-D3EA6DA9612A}" type="pres">
      <dgm:prSet presAssocID="{889468A5-C505-D24D-8B87-C4B0DDE99818}" presName="space" presStyleCnt="0"/>
      <dgm:spPr/>
    </dgm:pt>
    <dgm:pt modelId="{32E96759-F3AA-5E40-ABA3-8C81B7D6FAE3}" type="pres">
      <dgm:prSet presAssocID="{28D5221A-BD74-3D4B-AFB4-4550713B6A46}" presName="composite" presStyleCnt="0"/>
      <dgm:spPr/>
    </dgm:pt>
    <dgm:pt modelId="{A7E6C8AA-0514-4B40-8E27-2946A70F4585}" type="pres">
      <dgm:prSet presAssocID="{28D5221A-BD74-3D4B-AFB4-4550713B6A46}" presName="parTx" presStyleLbl="alignNode1" presStyleIdx="1" presStyleCnt="5">
        <dgm:presLayoutVars>
          <dgm:chMax val="0"/>
          <dgm:chPref val="0"/>
          <dgm:bulletEnabled val="1"/>
        </dgm:presLayoutVars>
      </dgm:prSet>
      <dgm:spPr/>
    </dgm:pt>
    <dgm:pt modelId="{DAB8C1E6-595B-3749-86CB-01C31DF4F5B6}" type="pres">
      <dgm:prSet presAssocID="{28D5221A-BD74-3D4B-AFB4-4550713B6A46}" presName="desTx" presStyleLbl="alignAccFollowNode1" presStyleIdx="1" presStyleCnt="5">
        <dgm:presLayoutVars>
          <dgm:bulletEnabled val="1"/>
        </dgm:presLayoutVars>
      </dgm:prSet>
      <dgm:spPr/>
    </dgm:pt>
    <dgm:pt modelId="{D899C2FB-F112-F849-B019-EE36CBFB183C}" type="pres">
      <dgm:prSet presAssocID="{B696060D-1A93-E64C-840F-EDB65A67B126}" presName="space" presStyleCnt="0"/>
      <dgm:spPr/>
    </dgm:pt>
    <dgm:pt modelId="{39006455-C3D4-7C49-87F6-30C882150A1A}" type="pres">
      <dgm:prSet presAssocID="{0A895738-3D40-E74A-B397-D507CCF0DD94}" presName="composite" presStyleCnt="0"/>
      <dgm:spPr/>
    </dgm:pt>
    <dgm:pt modelId="{DB4E1272-8157-C145-9949-D563A214158B}" type="pres">
      <dgm:prSet presAssocID="{0A895738-3D40-E74A-B397-D507CCF0DD94}" presName="parTx" presStyleLbl="alignNode1" presStyleIdx="2" presStyleCnt="5">
        <dgm:presLayoutVars>
          <dgm:chMax val="0"/>
          <dgm:chPref val="0"/>
          <dgm:bulletEnabled val="1"/>
        </dgm:presLayoutVars>
      </dgm:prSet>
      <dgm:spPr/>
    </dgm:pt>
    <dgm:pt modelId="{635F0EEB-03D4-EB4D-9D46-58D81B829861}" type="pres">
      <dgm:prSet presAssocID="{0A895738-3D40-E74A-B397-D507CCF0DD94}" presName="desTx" presStyleLbl="alignAccFollowNode1" presStyleIdx="2" presStyleCnt="5">
        <dgm:presLayoutVars>
          <dgm:bulletEnabled val="1"/>
        </dgm:presLayoutVars>
      </dgm:prSet>
      <dgm:spPr/>
    </dgm:pt>
    <dgm:pt modelId="{3F327E47-2A56-B94D-B6C4-A985FFB6F3CC}" type="pres">
      <dgm:prSet presAssocID="{F4CC5A28-A519-F04A-B9CC-1EA32A23FF6D}" presName="space" presStyleCnt="0"/>
      <dgm:spPr/>
    </dgm:pt>
    <dgm:pt modelId="{5535844E-7D04-784F-9C9B-B2A4654E4C20}" type="pres">
      <dgm:prSet presAssocID="{8FCAC36B-883B-CB49-B2A9-1726890C69CC}" presName="composite" presStyleCnt="0"/>
      <dgm:spPr/>
    </dgm:pt>
    <dgm:pt modelId="{F52438EA-4F92-C240-AFC6-A4B2AEE6AE1C}" type="pres">
      <dgm:prSet presAssocID="{8FCAC36B-883B-CB49-B2A9-1726890C69CC}" presName="parTx" presStyleLbl="alignNode1" presStyleIdx="3" presStyleCnt="5">
        <dgm:presLayoutVars>
          <dgm:chMax val="0"/>
          <dgm:chPref val="0"/>
          <dgm:bulletEnabled val="1"/>
        </dgm:presLayoutVars>
      </dgm:prSet>
      <dgm:spPr/>
    </dgm:pt>
    <dgm:pt modelId="{2B6E9592-A682-6345-BF16-231F2137BE1B}" type="pres">
      <dgm:prSet presAssocID="{8FCAC36B-883B-CB49-B2A9-1726890C69CC}" presName="desTx" presStyleLbl="alignAccFollowNode1" presStyleIdx="3" presStyleCnt="5">
        <dgm:presLayoutVars>
          <dgm:bulletEnabled val="1"/>
        </dgm:presLayoutVars>
      </dgm:prSet>
      <dgm:spPr/>
    </dgm:pt>
    <dgm:pt modelId="{FEB52FE5-A102-B64F-A533-08616EF93B83}" type="pres">
      <dgm:prSet presAssocID="{D384A8A0-6BAF-884B-BCF0-7AFB8CACFA43}" presName="space" presStyleCnt="0"/>
      <dgm:spPr/>
    </dgm:pt>
    <dgm:pt modelId="{3FE07C82-AE65-034F-8934-6B5BCC7F8521}" type="pres">
      <dgm:prSet presAssocID="{E05BD9A0-9638-2847-B21C-1F3C0B4CB50F}" presName="composite" presStyleCnt="0"/>
      <dgm:spPr/>
    </dgm:pt>
    <dgm:pt modelId="{053EBC9C-795D-B247-9A71-8C145122C26F}" type="pres">
      <dgm:prSet presAssocID="{E05BD9A0-9638-2847-B21C-1F3C0B4CB50F}" presName="parTx" presStyleLbl="alignNode1" presStyleIdx="4" presStyleCnt="5">
        <dgm:presLayoutVars>
          <dgm:chMax val="0"/>
          <dgm:chPref val="0"/>
          <dgm:bulletEnabled val="1"/>
        </dgm:presLayoutVars>
      </dgm:prSet>
      <dgm:spPr/>
    </dgm:pt>
    <dgm:pt modelId="{0ACA845D-9FC2-6344-8148-7E8CA16E5E7F}" type="pres">
      <dgm:prSet presAssocID="{E05BD9A0-9638-2847-B21C-1F3C0B4CB50F}" presName="desTx" presStyleLbl="alignAccFollowNode1" presStyleIdx="4" presStyleCnt="5">
        <dgm:presLayoutVars>
          <dgm:bulletEnabled val="1"/>
        </dgm:presLayoutVars>
      </dgm:prSet>
      <dgm:spPr/>
    </dgm:pt>
  </dgm:ptLst>
  <dgm:cxnLst>
    <dgm:cxn modelId="{C1ACE302-4CC1-EB4C-902F-2756C472D595}" srcId="{EE002E70-1BA6-414C-9812-44CC66DBF2F7}" destId="{8C52691A-75D0-7948-A89B-79580E0D7D2F}" srcOrd="14" destOrd="0" parTransId="{C17ECEF9-78BD-024B-AA08-DEBCAFF27421}" sibTransId="{87B93082-3BF8-784A-B7CC-4A7A7CF80735}"/>
    <dgm:cxn modelId="{67687304-763C-9543-9A20-8C1B2BA46E2C}" srcId="{8FCAC36B-883B-CB49-B2A9-1726890C69CC}" destId="{EE002E70-1BA6-414C-9812-44CC66DBF2F7}" srcOrd="0" destOrd="0" parTransId="{372972BE-2DC7-6145-B716-D7B365EEF666}" sibTransId="{C1AEF333-AB7C-6D44-8367-C2A1AD896572}"/>
    <dgm:cxn modelId="{288C5908-1DEA-1949-8D5A-E09CD6ACECCF}" srcId="{EE002E70-1BA6-414C-9812-44CC66DBF2F7}" destId="{8BA39BFB-6A6D-484C-9EAF-C93E7D584CD1}" srcOrd="0" destOrd="0" parTransId="{150872F1-35A1-5E44-BB6A-B32857D022A7}" sibTransId="{361F1E47-7B9A-E448-ACA1-444D4CC9FE85}"/>
    <dgm:cxn modelId="{2789E709-A702-4046-AEA3-52605E06A8FF}" type="presOf" srcId="{57C7E88D-0BEB-F14A-93B6-2B2189E1963F}" destId="{DAB8C1E6-595B-3749-86CB-01C31DF4F5B6}" srcOrd="0" destOrd="7" presId="urn:microsoft.com/office/officeart/2005/8/layout/hList1"/>
    <dgm:cxn modelId="{B497810C-B05F-5A46-BD7B-8D93B7C868D8}" type="presOf" srcId="{8936E120-8683-5442-AF71-AF676B1BA381}" destId="{DAB8C1E6-595B-3749-86CB-01C31DF4F5B6}" srcOrd="0" destOrd="3" presId="urn:microsoft.com/office/officeart/2005/8/layout/hList1"/>
    <dgm:cxn modelId="{8857E50C-A37B-EE44-8F41-C41448C52FE2}" type="presOf" srcId="{A8B444C6-60CE-FA48-AAD1-DE301EF4E992}" destId="{0ACA845D-9FC2-6344-8148-7E8CA16E5E7F}" srcOrd="0" destOrd="12" presId="urn:microsoft.com/office/officeart/2005/8/layout/hList1"/>
    <dgm:cxn modelId="{148E3B0E-9425-7C43-A77C-C07E9A4843B6}" type="presOf" srcId="{60FFE41E-DFD6-924B-8D3B-F56661A5E1B3}" destId="{DAB8C1E6-595B-3749-86CB-01C31DF4F5B6}" srcOrd="0" destOrd="6" presId="urn:microsoft.com/office/officeart/2005/8/layout/hList1"/>
    <dgm:cxn modelId="{3A731B11-815C-D64E-8B51-D80078BEEA6F}" srcId="{74B7F226-0836-874F-A3BF-207C591BB9FB}" destId="{61F17B5E-E519-B649-B7ED-1802C74DF2BD}" srcOrd="0" destOrd="0" parTransId="{225EF6CA-E2C6-AE46-9864-75B13B6717EB}" sibTransId="{4AD05848-A9D9-8A4E-9EB8-C056D5544D3A}"/>
    <dgm:cxn modelId="{4DAF4911-44D0-C94E-8E72-9B470B21CF3E}" srcId="{EE002E70-1BA6-414C-9812-44CC66DBF2F7}" destId="{D50A149E-1F4A-7548-A154-30DBAE9D26A1}" srcOrd="9" destOrd="0" parTransId="{1A3753F8-F2A6-0C42-80AF-A9427BBDD865}" sibTransId="{DC2D59B5-3095-094A-B159-E9CD366BF8C0}"/>
    <dgm:cxn modelId="{1BE15713-232B-C547-9924-F7BB7EF9B4D4}" type="presOf" srcId="{B39BE120-7AA2-5844-B3DE-0FADA010FAFF}" destId="{2B6E9592-A682-6345-BF16-231F2137BE1B}" srcOrd="0" destOrd="7" presId="urn:microsoft.com/office/officeart/2005/8/layout/hList1"/>
    <dgm:cxn modelId="{255F6A14-26C1-F247-8BF2-93A797F1A8B9}" type="presOf" srcId="{C76F3CDD-C26A-E74B-905B-2F09A566C678}" destId="{0ACA845D-9FC2-6344-8148-7E8CA16E5E7F}" srcOrd="0" destOrd="6" presId="urn:microsoft.com/office/officeart/2005/8/layout/hList1"/>
    <dgm:cxn modelId="{D5B0BC16-B49A-FE44-A761-EBB10F39F2F8}" type="presOf" srcId="{8C52691A-75D0-7948-A89B-79580E0D7D2F}" destId="{2B6E9592-A682-6345-BF16-231F2137BE1B}" srcOrd="0" destOrd="15" presId="urn:microsoft.com/office/officeart/2005/8/layout/hList1"/>
    <dgm:cxn modelId="{3725D917-9477-674B-9BD7-155AB0C0FC87}" srcId="{EE002E70-1BA6-414C-9812-44CC66DBF2F7}" destId="{B59A93ED-7F93-C74C-8FF6-FBC2A6574492}" srcOrd="1" destOrd="0" parTransId="{AD23F4FD-9F5E-CD42-AB67-249257448B4C}" sibTransId="{3808E1EB-6355-B64A-A9DB-1EF03CA3C361}"/>
    <dgm:cxn modelId="{DB83311A-29CA-A841-828B-590F1B533419}" type="presOf" srcId="{2E8F0239-696F-6D47-9F86-A7CCAD2A3DC2}" destId="{313A1F4D-7CB2-F642-B354-0BDB9ACDF771}" srcOrd="0" destOrd="4" presId="urn:microsoft.com/office/officeart/2005/8/layout/hList1"/>
    <dgm:cxn modelId="{F300981A-56BE-2845-B325-7DD924EC8326}" type="presOf" srcId="{0A895738-3D40-E74A-B397-D507CCF0DD94}" destId="{DB4E1272-8157-C145-9949-D563A214158B}" srcOrd="0" destOrd="0" presId="urn:microsoft.com/office/officeart/2005/8/layout/hList1"/>
    <dgm:cxn modelId="{636C931F-78ED-4048-A695-DE9D929FBBD1}" type="presOf" srcId="{38D892D8-ED0F-6F41-B291-C9FF143724CA}" destId="{0ACA845D-9FC2-6344-8148-7E8CA16E5E7F}" srcOrd="0" destOrd="2" presId="urn:microsoft.com/office/officeart/2005/8/layout/hList1"/>
    <dgm:cxn modelId="{CF637620-3A7D-AD4D-9CBD-46A4EB295099}" type="presOf" srcId="{F9F9B7D8-3D7D-B24D-9071-841ACF880BDF}" destId="{635F0EEB-03D4-EB4D-9D46-58D81B829861}" srcOrd="0" destOrd="4" presId="urn:microsoft.com/office/officeart/2005/8/layout/hList1"/>
    <dgm:cxn modelId="{0627A822-46FF-BB46-9E9E-460080046859}" srcId="{EB634E8C-7C66-7248-9503-36E83DCFFDFA}" destId="{2E8F0239-696F-6D47-9F86-A7CCAD2A3DC2}" srcOrd="0" destOrd="0" parTransId="{B5C47E38-5A0B-DF4E-8AA5-29A82AB089B1}" sibTransId="{725460CE-83B5-DC48-9ADD-FA2A55AE1290}"/>
    <dgm:cxn modelId="{01FBC722-4DE9-7247-9E1E-0951FC08DDA1}" srcId="{71AAE4DF-DDA9-4949-AD48-6F122CAFD057}" destId="{730D7575-CD34-6C45-9E2D-E56BBC486051}" srcOrd="2" destOrd="0" parTransId="{AAC5722D-CECA-9642-83C7-4A5966AE0933}" sibTransId="{392A013D-2485-7B42-91D2-EDB9998C247B}"/>
    <dgm:cxn modelId="{0C1BF526-A664-F749-9077-40B7A042A330}" srcId="{74B7F226-0836-874F-A3BF-207C591BB9FB}" destId="{8CE56096-17B5-2A4A-BC36-4C2181AC44D0}" srcOrd="1" destOrd="0" parTransId="{E8F93FF8-1ECB-E546-9983-BEF9FD7A24E2}" sibTransId="{F7F0C277-7CBD-D044-8D40-A5A263D9162C}"/>
    <dgm:cxn modelId="{C0C8F728-FC1E-3E48-AF4D-DF7C771350B8}" srcId="{713F20A0-BF72-EE43-A8DD-AF185C4B82DC}" destId="{6DFC3944-BEA1-F940-ACC7-4FABDF550A56}" srcOrd="1" destOrd="0" parTransId="{B32BB147-B496-7949-BB9B-24AFF53A040C}" sibTransId="{CAFBD0CA-9387-5B48-B9C2-AD03C9B5336F}"/>
    <dgm:cxn modelId="{5B4E1129-BEBE-D24E-9B4C-8591A87153FD}" type="presOf" srcId="{71AAE4DF-DDA9-4949-AD48-6F122CAFD057}" destId="{0ACA845D-9FC2-6344-8148-7E8CA16E5E7F}" srcOrd="0" destOrd="0" presId="urn:microsoft.com/office/officeart/2005/8/layout/hList1"/>
    <dgm:cxn modelId="{F810D529-BB69-AD43-B406-C07B2E72C60E}" type="presOf" srcId="{1A5BA3FE-2D76-3845-96BA-348535CEB8D1}" destId="{2B6E9592-A682-6345-BF16-231F2137BE1B}" srcOrd="0" destOrd="9" presId="urn:microsoft.com/office/officeart/2005/8/layout/hList1"/>
    <dgm:cxn modelId="{9EF82C2D-BE9A-F546-92BE-A017D3937BB4}" srcId="{71AAE4DF-DDA9-4949-AD48-6F122CAFD057}" destId="{6330B2B2-CF8F-584B-900D-702CE89DE008}" srcOrd="9" destOrd="0" parTransId="{56049C15-BB12-8348-98EF-BA1F07C014E6}" sibTransId="{315953DD-14B0-864B-8CA2-7A8560A0698F}"/>
    <dgm:cxn modelId="{5C25DE2E-1FBA-3948-B5D0-A31DAC1ACE6B}" srcId="{819E0C5A-1403-8E41-AAA1-DCD6DD60F058}" destId="{28D5221A-BD74-3D4B-AFB4-4550713B6A46}" srcOrd="1" destOrd="0" parTransId="{178A9911-7D7A-BC47-854A-AF8FEEB12C7E}" sibTransId="{B696060D-1A93-E64C-840F-EDB65A67B126}"/>
    <dgm:cxn modelId="{1DBAE72E-166E-AB46-B989-F961CF9FEFFB}" srcId="{63F9CB0A-1442-A443-A2CC-BDA05E7E2202}" destId="{3426FADA-66D1-8144-BC16-D31682296B01}" srcOrd="4" destOrd="0" parTransId="{30871425-CB33-0040-B408-442416F22D47}" sibTransId="{42DE7B8B-DD9F-9F41-A381-2F28DD1F7AC6}"/>
    <dgm:cxn modelId="{0A911030-79D3-2748-8205-20BED9643155}" srcId="{FEEDF827-207B-204B-BCF6-BE71B111FA2E}" destId="{772D9646-FB6B-8646-816D-D874BE7D2927}" srcOrd="0" destOrd="0" parTransId="{8117E1BB-0B14-D34F-92F9-C9DC20C2A29E}" sibTransId="{8EACAE50-97A1-6C40-BA4E-047E5884BF61}"/>
    <dgm:cxn modelId="{13EE8034-22F5-3C45-AAB8-E5402929876E}" type="presOf" srcId="{0CCE534D-A193-4E48-BA6E-8D74D4A58C31}" destId="{0ACA845D-9FC2-6344-8148-7E8CA16E5E7F}" srcOrd="0" destOrd="5" presId="urn:microsoft.com/office/officeart/2005/8/layout/hList1"/>
    <dgm:cxn modelId="{562A0336-8D99-3D48-94BE-B685CF206F73}" type="presOf" srcId="{E8530632-2796-A747-A5EE-C24DB1F34B94}" destId="{DAB8C1E6-595B-3749-86CB-01C31DF4F5B6}" srcOrd="0" destOrd="11" presId="urn:microsoft.com/office/officeart/2005/8/layout/hList1"/>
    <dgm:cxn modelId="{3EDF2038-7F86-2F4E-AB45-FC28F1918AFE}" type="presOf" srcId="{F0D22FD0-C8D2-484B-9AC7-26FB64CAF7B3}" destId="{2B6E9592-A682-6345-BF16-231F2137BE1B}" srcOrd="0" destOrd="13" presId="urn:microsoft.com/office/officeart/2005/8/layout/hList1"/>
    <dgm:cxn modelId="{D5F3B438-EFD8-B840-AD8F-2C3F13A99E49}" type="presOf" srcId="{E05BD9A0-9638-2847-B21C-1F3C0B4CB50F}" destId="{053EBC9C-795D-B247-9A71-8C145122C26F}" srcOrd="0" destOrd="0" presId="urn:microsoft.com/office/officeart/2005/8/layout/hList1"/>
    <dgm:cxn modelId="{5ED48D3A-4C4D-0048-A71A-1C6D3A855991}" type="presOf" srcId="{EB634E8C-7C66-7248-9503-36E83DCFFDFA}" destId="{313A1F4D-7CB2-F642-B354-0BDB9ACDF771}" srcOrd="0" destOrd="3" presId="urn:microsoft.com/office/officeart/2005/8/layout/hList1"/>
    <dgm:cxn modelId="{EB4AC73A-8536-9544-81CE-BCB700F0DF17}" srcId="{71AAE4DF-DDA9-4949-AD48-6F122CAFD057}" destId="{BA69E4BF-DAB0-7E47-9C50-10FBF59DA58F}" srcOrd="6" destOrd="0" parTransId="{41A38DEB-04F1-A74F-9C95-6A3925EE8857}" sibTransId="{873BDE57-7CC2-0440-82CE-B658469E3861}"/>
    <dgm:cxn modelId="{8DF24F3C-496F-4D41-90D4-4919AB497003}" srcId="{28D5221A-BD74-3D4B-AFB4-4550713B6A46}" destId="{63F9CB0A-1442-A443-A2CC-BDA05E7E2202}" srcOrd="0" destOrd="0" parTransId="{DEC80EDC-48A9-6F4A-91F3-FF9EC7B7432C}" sibTransId="{C71E81B2-057C-1B40-80B5-D59FE4EC5B01}"/>
    <dgm:cxn modelId="{6A2AF43C-CE6C-944C-BB0D-526B75DCB36A}" srcId="{0A895738-3D40-E74A-B397-D507CCF0DD94}" destId="{CFD95037-DBE9-9446-AB53-4E6BACDF12FC}" srcOrd="1" destOrd="0" parTransId="{E46D758E-046D-8F4C-A24E-EA349855564C}" sibTransId="{59C68D5B-CC5D-F348-9F50-AF51690F1EB8}"/>
    <dgm:cxn modelId="{5A4CED5E-3FCA-DF42-B300-CBA2CCBCF4CA}" type="presOf" srcId="{C6FE8727-257A-8047-8E43-E27FCE69CC84}" destId="{DAB8C1E6-595B-3749-86CB-01C31DF4F5B6}" srcOrd="0" destOrd="10" presId="urn:microsoft.com/office/officeart/2005/8/layout/hList1"/>
    <dgm:cxn modelId="{DA009D5F-BC16-F94D-9B7D-725A2D7BAB65}" srcId="{63F9CB0A-1442-A443-A2CC-BDA05E7E2202}" destId="{5B289611-B3C7-5F49-B2B2-5E26789841AA}" srcOrd="7" destOrd="0" parTransId="{03D39601-6438-A146-BE76-1F45672854BA}" sibTransId="{4D2CDD66-84BF-D644-91EE-CD39B324C580}"/>
    <dgm:cxn modelId="{0DCF8941-1736-0447-BC18-8F489BCE9C30}" srcId="{71AAE4DF-DDA9-4949-AD48-6F122CAFD057}" destId="{38D892D8-ED0F-6F41-B291-C9FF143724CA}" srcOrd="1" destOrd="0" parTransId="{3859C20E-5D4C-C546-BC75-63B20C1FFD6C}" sibTransId="{450E1B8C-513C-E049-9694-A8036905AB43}"/>
    <dgm:cxn modelId="{F58F9E42-9737-FD4E-8C56-50ABD310EB64}" type="presOf" srcId="{74B7F226-0836-874F-A3BF-207C591BB9FB}" destId="{635F0EEB-03D4-EB4D-9D46-58D81B829861}" srcOrd="0" destOrd="0" presId="urn:microsoft.com/office/officeart/2005/8/layout/hList1"/>
    <dgm:cxn modelId="{9182CE42-8264-0749-8D1B-72CF381A2FE1}" type="presOf" srcId="{ECA19826-E131-3143-8170-6FB978E3B754}" destId="{2B6E9592-A682-6345-BF16-231F2137BE1B}" srcOrd="0" destOrd="3" presId="urn:microsoft.com/office/officeart/2005/8/layout/hList1"/>
    <dgm:cxn modelId="{DE5FED62-22E0-9847-B18B-8944F01FED78}" srcId="{71AAE4DF-DDA9-4949-AD48-6F122CAFD057}" destId="{1A8C27D0-72C6-5044-8526-797A288D9FB8}" srcOrd="8" destOrd="0" parTransId="{BF4D1E34-1730-3149-B143-4DA14F6CC138}" sibTransId="{3F1D6CBC-1C47-F240-A5D3-7F3BE51E15C7}"/>
    <dgm:cxn modelId="{AA1C1B43-00AA-CD43-BADA-3CABCF9DEA3F}" srcId="{71AAE4DF-DDA9-4949-AD48-6F122CAFD057}" destId="{DFBDC719-3909-9848-9B3E-9161F2C816B5}" srcOrd="0" destOrd="0" parTransId="{E3501F49-5B79-1A42-9160-8689D5B425AE}" sibTransId="{F9A939A6-370A-9646-A802-335EC3E76F01}"/>
    <dgm:cxn modelId="{ACB83243-3E15-0047-B126-0DB74F786719}" type="presOf" srcId="{33F87B13-A418-8349-B69D-B780D63F2FDA}" destId="{635F0EEB-03D4-EB4D-9D46-58D81B829861}" srcOrd="0" destOrd="3" presId="urn:microsoft.com/office/officeart/2005/8/layout/hList1"/>
    <dgm:cxn modelId="{1455AE45-EF51-E04B-9D63-6CD0F1941968}" srcId="{EE002E70-1BA6-414C-9812-44CC66DBF2F7}" destId="{B39BE120-7AA2-5844-B3DE-0FADA010FAFF}" srcOrd="6" destOrd="0" parTransId="{7B870378-EE58-894F-91E1-6AE0EF0BE966}" sibTransId="{09EB3438-EB29-9140-ACF3-893E96C366B4}"/>
    <dgm:cxn modelId="{698E1966-86C6-2547-AC00-2FEF6A911E04}" type="presOf" srcId="{350484AC-729C-1E4F-8F60-D25F1B7D92AC}" destId="{2B6E9592-A682-6345-BF16-231F2137BE1B}" srcOrd="0" destOrd="11" presId="urn:microsoft.com/office/officeart/2005/8/layout/hList1"/>
    <dgm:cxn modelId="{11B74846-CE22-5F41-ADAE-817B401D7A78}" type="presOf" srcId="{DB8F49CC-0EAE-C943-8887-E112FC932742}" destId="{2B6E9592-A682-6345-BF16-231F2137BE1B}" srcOrd="0" destOrd="18" presId="urn:microsoft.com/office/officeart/2005/8/layout/hList1"/>
    <dgm:cxn modelId="{FB0F6167-DA1A-8046-AF67-2950F6C79EE0}" srcId="{EE002E70-1BA6-414C-9812-44CC66DBF2F7}" destId="{EE9B25DB-61EB-1045-BC70-1F3C64B65356}" srcOrd="7" destOrd="0" parTransId="{F7053BE5-057A-1C40-8803-5A4671AC87C8}" sibTransId="{30DDA3EF-ED21-0745-811B-C8E5175528D3}"/>
    <dgm:cxn modelId="{F75B6747-C927-AC44-8EFF-83123EFDFCA4}" type="presOf" srcId="{DE92C2D8-B338-3D4D-9994-8CB589DBF76F}" destId="{635F0EEB-03D4-EB4D-9D46-58D81B829861}" srcOrd="0" destOrd="7" presId="urn:microsoft.com/office/officeart/2005/8/layout/hList1"/>
    <dgm:cxn modelId="{B4623368-49AF-8745-97B2-A793E8F4A78A}" srcId="{713F20A0-BF72-EE43-A8DD-AF185C4B82DC}" destId="{EB634E8C-7C66-7248-9503-36E83DCFFDFA}" srcOrd="2" destOrd="0" parTransId="{A58FFCAF-CA74-D64B-BCBC-313FD4181AC0}" sibTransId="{C89FDDCB-23D7-5B4E-B676-48C917624C53}"/>
    <dgm:cxn modelId="{37DB8149-1371-0C44-8E51-10B8CEA46720}" type="presOf" srcId="{BA69E4BF-DAB0-7E47-9C50-10FBF59DA58F}" destId="{0ACA845D-9FC2-6344-8148-7E8CA16E5E7F}" srcOrd="0" destOrd="7" presId="urn:microsoft.com/office/officeart/2005/8/layout/hList1"/>
    <dgm:cxn modelId="{35AC254A-D83D-5949-A175-3E4E35EB11C1}" type="presOf" srcId="{47063CA0-0CBE-7D49-B314-4F9DB3528C0B}" destId="{0ACA845D-9FC2-6344-8148-7E8CA16E5E7F}" srcOrd="0" destOrd="11" presId="urn:microsoft.com/office/officeart/2005/8/layout/hList1"/>
    <dgm:cxn modelId="{F0A3286B-BA3C-FD4D-928F-03586CEEC86B}" srcId="{A6D7846F-3016-9146-9509-5F44F23CA934}" destId="{DB8F49CC-0EAE-C943-8887-E112FC932742}" srcOrd="0" destOrd="0" parTransId="{E3E04408-6FAC-664A-9207-A94A01C510DF}" sibTransId="{6FF47A1D-092D-9048-B35D-3C0D6759CB27}"/>
    <dgm:cxn modelId="{CFC25A6B-9F2E-1F48-B29C-5490C5C944B0}" type="presOf" srcId="{8D2B03F3-2622-FD40-8963-81F8268332EB}" destId="{2B6E9592-A682-6345-BF16-231F2137BE1B}" srcOrd="0" destOrd="5" presId="urn:microsoft.com/office/officeart/2005/8/layout/hList1"/>
    <dgm:cxn modelId="{5A8B324C-9A73-EC43-AD3F-904C10AB887D}" srcId="{8FCAC36B-883B-CB49-B2A9-1726890C69CC}" destId="{A6D7846F-3016-9146-9509-5F44F23CA934}" srcOrd="2" destOrd="0" parTransId="{C7B8E429-BAE6-E549-A96E-B092531533E0}" sibTransId="{46DE24CA-6CE7-3D46-9E35-9921E19A126E}"/>
    <dgm:cxn modelId="{A62C614F-8881-024F-8DC0-C829BF89A990}" type="presOf" srcId="{016DAD64-638E-6240-8EF1-2E8C1B9034C7}" destId="{DAB8C1E6-595B-3749-86CB-01C31DF4F5B6}" srcOrd="0" destOrd="1" presId="urn:microsoft.com/office/officeart/2005/8/layout/hList1"/>
    <dgm:cxn modelId="{572FEC6F-8262-404D-8F02-18EDD128C399}" srcId="{EE002E70-1BA6-414C-9812-44CC66DBF2F7}" destId="{1A5BA3FE-2D76-3845-96BA-348535CEB8D1}" srcOrd="8" destOrd="0" parTransId="{33965CB0-F7AF-C142-B4EE-6D0EF10D84F5}" sibTransId="{649EEE7D-1563-4248-929D-5CD9299F51A6}"/>
    <dgm:cxn modelId="{4A021050-6BB4-F74E-9BD3-172BBE6445EB}" type="presOf" srcId="{8FCAC36B-883B-CB49-B2A9-1726890C69CC}" destId="{F52438EA-4F92-C240-AFC6-A4B2AEE6AE1C}" srcOrd="0" destOrd="0" presId="urn:microsoft.com/office/officeart/2005/8/layout/hList1"/>
    <dgm:cxn modelId="{7981D070-E1DA-F441-A142-C50A813AD130}" type="presOf" srcId="{9E251CFC-2A5F-6C42-99D3-BF9BD8EA3EBF}" destId="{DAB8C1E6-595B-3749-86CB-01C31DF4F5B6}" srcOrd="0" destOrd="4" presId="urn:microsoft.com/office/officeart/2005/8/layout/hList1"/>
    <dgm:cxn modelId="{FD242F71-EE05-3744-BB89-9DE25B5B883E}" type="presOf" srcId="{730D7575-CD34-6C45-9E2D-E56BBC486051}" destId="{0ACA845D-9FC2-6344-8148-7E8CA16E5E7F}" srcOrd="0" destOrd="3" presId="urn:microsoft.com/office/officeart/2005/8/layout/hList1"/>
    <dgm:cxn modelId="{E2D06871-2BE9-2F41-B849-B0A88E7ED468}" srcId="{63F9CB0A-1442-A443-A2CC-BDA05E7E2202}" destId="{016DAD64-638E-6240-8EF1-2E8C1B9034C7}" srcOrd="0" destOrd="0" parTransId="{DD27D5DA-3834-AB41-828E-98111BE13A1F}" sibTransId="{85689B27-C725-8E4A-A5B6-FB715F75B1B6}"/>
    <dgm:cxn modelId="{17C6DA72-945A-DE49-901E-57CE0D6BFAD0}" srcId="{819E0C5A-1403-8E41-AAA1-DCD6DD60F058}" destId="{8FCAC36B-883B-CB49-B2A9-1726890C69CC}" srcOrd="3" destOrd="0" parTransId="{E8A03A2C-CA25-EF4D-BF6A-78335E2FE77E}" sibTransId="{D384A8A0-6BAF-884B-BCF0-7AFB8CACFA43}"/>
    <dgm:cxn modelId="{31264873-1CCA-0944-A0B2-E46D826F39BE}" srcId="{71AAE4DF-DDA9-4949-AD48-6F122CAFD057}" destId="{89E0EB89-7578-E44F-95F9-AF1B2C0F7218}" srcOrd="3" destOrd="0" parTransId="{1EE453C3-B777-2F4F-A36B-B9FDAC3C9150}" sibTransId="{B87A37A3-39B3-B348-903D-BCECF88EB2CC}"/>
    <dgm:cxn modelId="{74B1EC53-1C8F-1F4A-B1CC-C8B5BE590143}" type="presOf" srcId="{6DFC3944-BEA1-F940-ACC7-4FABDF550A56}" destId="{313A1F4D-7CB2-F642-B354-0BDB9ACDF771}" srcOrd="0" destOrd="2" presId="urn:microsoft.com/office/officeart/2005/8/layout/hList1"/>
    <dgm:cxn modelId="{799A2054-F982-8F46-B1C0-73F1B68A7EAC}" type="presOf" srcId="{1A8C27D0-72C6-5044-8526-797A288D9FB8}" destId="{0ACA845D-9FC2-6344-8148-7E8CA16E5E7F}" srcOrd="0" destOrd="9" presId="urn:microsoft.com/office/officeart/2005/8/layout/hList1"/>
    <dgm:cxn modelId="{E8A40256-DAA7-BE47-8BA7-2A4A854BE47B}" type="presOf" srcId="{C835637C-F65B-4A4C-999A-7798918F06BA}" destId="{0ACA845D-9FC2-6344-8148-7E8CA16E5E7F}" srcOrd="0" destOrd="13" presId="urn:microsoft.com/office/officeart/2005/8/layout/hList1"/>
    <dgm:cxn modelId="{318D0458-4882-9241-B8F1-A29B8088BB8D}" srcId="{EE002E70-1BA6-414C-9812-44CC66DBF2F7}" destId="{8F7E1E02-2D70-E04C-90D8-652953180D13}" srcOrd="13" destOrd="0" parTransId="{F80D8DF8-3180-604A-B834-4B3FB4A29CB8}" sibTransId="{93CC8377-6516-F14B-A912-AEC5AE8C1DA1}"/>
    <dgm:cxn modelId="{0C0B6A58-4CDB-DF4E-9B2F-5157383B2868}" srcId="{EE002E70-1BA6-414C-9812-44CC66DBF2F7}" destId="{ECA19826-E131-3143-8170-6FB978E3B754}" srcOrd="2" destOrd="0" parTransId="{A195020A-7C37-EB48-8F08-FC8230E32CC9}" sibTransId="{0FE27D84-46BF-8849-8331-1A5FC8DD2C73}"/>
    <dgm:cxn modelId="{8B42517F-F876-9C48-9CD3-43A4A4AD6A5D}" type="presOf" srcId="{D50A149E-1F4A-7548-A154-30DBAE9D26A1}" destId="{2B6E9592-A682-6345-BF16-231F2137BE1B}" srcOrd="0" destOrd="10" presId="urn:microsoft.com/office/officeart/2005/8/layout/hList1"/>
    <dgm:cxn modelId="{68BCD77F-2039-B847-8E91-B391164CFC70}" srcId="{EE002E70-1BA6-414C-9812-44CC66DBF2F7}" destId="{E5B71C87-286A-504C-9FED-D8FBE221DF2E}" srcOrd="3" destOrd="0" parTransId="{9D8232D3-F16E-DE4A-9828-76D8F6823B26}" sibTransId="{22FC9835-6A9E-0245-9C89-EA136571E5E4}"/>
    <dgm:cxn modelId="{4C10B282-7DAF-6648-A847-A56EE0789185}" srcId="{71AAE4DF-DDA9-4949-AD48-6F122CAFD057}" destId="{0CCE534D-A193-4E48-BA6E-8D74D4A58C31}" srcOrd="4" destOrd="0" parTransId="{7BE8AED7-E6D9-E14A-95D7-BEFD8641E486}" sibTransId="{DC5B541F-E831-4E42-8982-F78C49A275C2}"/>
    <dgm:cxn modelId="{D32AB586-3E01-B24B-93C4-3AA3F809C4E2}" type="presOf" srcId="{EE002E70-1BA6-414C-9812-44CC66DBF2F7}" destId="{2B6E9592-A682-6345-BF16-231F2137BE1B}" srcOrd="0" destOrd="0" presId="urn:microsoft.com/office/officeart/2005/8/layout/hList1"/>
    <dgm:cxn modelId="{69D1D386-8461-FF4A-9E80-936090F2CD5E}" type="presOf" srcId="{3426FADA-66D1-8144-BC16-D31682296B01}" destId="{DAB8C1E6-595B-3749-86CB-01C31DF4F5B6}" srcOrd="0" destOrd="5" presId="urn:microsoft.com/office/officeart/2005/8/layout/hList1"/>
    <dgm:cxn modelId="{68E5F592-FAC1-5D41-8BA7-0CB562B0C6DA}" srcId="{63F9CB0A-1442-A443-A2CC-BDA05E7E2202}" destId="{60FFE41E-DFD6-924B-8D3B-F56661A5E1B3}" srcOrd="5" destOrd="0" parTransId="{DB346D79-89A1-C249-B2CA-60BBC7BE6DC4}" sibTransId="{23F47A40-19B2-5147-B5F7-6FB169DC2CBB}"/>
    <dgm:cxn modelId="{F4737E95-806E-FF42-AE69-B5A21681D5B3}" srcId="{713F20A0-BF72-EE43-A8DD-AF185C4B82DC}" destId="{FEEDF827-207B-204B-BCF6-BE71B111FA2E}" srcOrd="0" destOrd="0" parTransId="{B2D6999F-9B5D-E946-8A93-E9544EDAD88D}" sibTransId="{B21F15CE-8CEC-4F46-8FEA-7B105F083E5E}"/>
    <dgm:cxn modelId="{F6828095-2A83-EE45-9142-34FECB1A77D8}" type="presOf" srcId="{6330B2B2-CF8F-584B-900D-702CE89DE008}" destId="{0ACA845D-9FC2-6344-8148-7E8CA16E5E7F}" srcOrd="0" destOrd="10" presId="urn:microsoft.com/office/officeart/2005/8/layout/hList1"/>
    <dgm:cxn modelId="{DA117296-CDB7-EF41-B574-0FFC51CE5F2A}" srcId="{CFD95037-DBE9-9446-AB53-4E6BACDF12FC}" destId="{DE92C2D8-B338-3D4D-9994-8CB589DBF76F}" srcOrd="0" destOrd="0" parTransId="{1A42E9A7-A031-FB48-A334-60B63C08096C}" sibTransId="{7D3BF81E-4234-5649-ADCE-E07ADDC6C5C2}"/>
    <dgm:cxn modelId="{55292797-4285-4D45-A1B7-156CEFFE3E3B}" srcId="{71AAE4DF-DDA9-4949-AD48-6F122CAFD057}" destId="{6D43B080-BA94-114C-AE93-02DCEBD19BE1}" srcOrd="7" destOrd="0" parTransId="{692C1BF2-20C6-A641-A5F2-2E1A66098A06}" sibTransId="{010AE940-AC21-2E49-A5F0-184454776D05}"/>
    <dgm:cxn modelId="{BD7D649C-BD9C-B345-BC3F-1C555C830F1B}" type="presOf" srcId="{DFBDC719-3909-9848-9B3E-9161F2C816B5}" destId="{0ACA845D-9FC2-6344-8148-7E8CA16E5E7F}" srcOrd="0" destOrd="1" presId="urn:microsoft.com/office/officeart/2005/8/layout/hList1"/>
    <dgm:cxn modelId="{CE57E09F-968A-0249-8038-4415CC052C0E}" srcId="{63F9CB0A-1442-A443-A2CC-BDA05E7E2202}" destId="{57C7E88D-0BEB-F14A-93B6-2B2189E1963F}" srcOrd="6" destOrd="0" parTransId="{E30CABAE-3F2F-654E-B40C-408BE3985779}" sibTransId="{2A1CFAC4-B56B-F24E-8753-55954AA27DE3}"/>
    <dgm:cxn modelId="{5326C3A2-E1FA-5F4C-8819-DB2DCD8E3562}" srcId="{71AAE4DF-DDA9-4949-AD48-6F122CAFD057}" destId="{C76F3CDD-C26A-E74B-905B-2F09A566C678}" srcOrd="5" destOrd="0" parTransId="{0C443361-2D53-6D4B-8F3C-8C53AA17E811}" sibTransId="{46B840D1-592C-6F4E-BB8B-8E1619EB5FCA}"/>
    <dgm:cxn modelId="{9C9521A5-E8CB-AA47-8480-234CA4065BC8}" srcId="{8FCAC36B-883B-CB49-B2A9-1726890C69CC}" destId="{C0523AAE-B76D-BD4B-9172-57C203FC0868}" srcOrd="1" destOrd="0" parTransId="{6ED78F1E-62D7-5449-B653-88B1807CC3B4}" sibTransId="{1BF0186C-831D-F445-979A-5487E2641705}"/>
    <dgm:cxn modelId="{9F310AA6-DB73-B948-A210-A8071B0F78F4}" type="presOf" srcId="{63F9CB0A-1442-A443-A2CC-BDA05E7E2202}" destId="{DAB8C1E6-595B-3749-86CB-01C31DF4F5B6}" srcOrd="0" destOrd="0" presId="urn:microsoft.com/office/officeart/2005/8/layout/hList1"/>
    <dgm:cxn modelId="{8DA80AA6-53EB-5243-B44B-FC3D660549FE}" srcId="{63F9CB0A-1442-A443-A2CC-BDA05E7E2202}" destId="{210B7850-4158-8649-9890-CE1246685414}" srcOrd="1" destOrd="0" parTransId="{08C66628-8BDF-E046-A9D5-7194AC55D531}" sibTransId="{B373808E-77E5-9046-8559-87C329429496}"/>
    <dgm:cxn modelId="{B38A7EA7-D40A-834F-BA52-55C330B0572B}" type="presOf" srcId="{A6D7846F-3016-9146-9509-5F44F23CA934}" destId="{2B6E9592-A682-6345-BF16-231F2137BE1B}" srcOrd="0" destOrd="17" presId="urn:microsoft.com/office/officeart/2005/8/layout/hList1"/>
    <dgm:cxn modelId="{8A72F6AA-4545-9840-9EDB-D2597D4B366D}" type="presOf" srcId="{913A0525-FECB-E645-AEBD-C101F25A5F6B}" destId="{2B6E9592-A682-6345-BF16-231F2137BE1B}" srcOrd="0" destOrd="12" presId="urn:microsoft.com/office/officeart/2005/8/layout/hList1"/>
    <dgm:cxn modelId="{B34E6BAC-4C7A-4D45-8699-733B296AF1D8}" type="presOf" srcId="{6D43B080-BA94-114C-AE93-02DCEBD19BE1}" destId="{0ACA845D-9FC2-6344-8148-7E8CA16E5E7F}" srcOrd="0" destOrd="8" presId="urn:microsoft.com/office/officeart/2005/8/layout/hList1"/>
    <dgm:cxn modelId="{428BA1AC-20F6-FA4F-86A4-2015B1EF0818}" type="presOf" srcId="{C0523AAE-B76D-BD4B-9172-57C203FC0868}" destId="{2B6E9592-A682-6345-BF16-231F2137BE1B}" srcOrd="0" destOrd="16" presId="urn:microsoft.com/office/officeart/2005/8/layout/hList1"/>
    <dgm:cxn modelId="{9F2BCBAE-600B-A44F-8877-A9CAE53870D0}" type="presOf" srcId="{FEEDF827-207B-204B-BCF6-BE71B111FA2E}" destId="{313A1F4D-7CB2-F642-B354-0BDB9ACDF771}" srcOrd="0" destOrd="0" presId="urn:microsoft.com/office/officeart/2005/8/layout/hList1"/>
    <dgm:cxn modelId="{C480C3B3-ECB1-9D49-9001-127EA0729733}" srcId="{EE002E70-1BA6-414C-9812-44CC66DBF2F7}" destId="{8D2B03F3-2622-FD40-8963-81F8268332EB}" srcOrd="4" destOrd="0" parTransId="{BECB9C8F-8FD5-BB4C-B5BE-62D64E2CF58E}" sibTransId="{3C084FC9-D1CD-494B-A928-7415501E3438}"/>
    <dgm:cxn modelId="{12B5C4B4-5C22-ED42-B93F-9CCB6DBC330B}" srcId="{EE002E70-1BA6-414C-9812-44CC66DBF2F7}" destId="{F0D22FD0-C8D2-484B-9AC7-26FB64CAF7B3}" srcOrd="12" destOrd="0" parTransId="{F9865F22-EAFC-4948-9766-F3E4CDEDBF7A}" sibTransId="{AAAC0A5E-0CA4-D143-A3EE-B57815095543}"/>
    <dgm:cxn modelId="{D8E8FFB5-A39E-E747-A85F-5D0EE137566A}" type="presOf" srcId="{BC9A5D7C-EEB0-E74A-99C2-C2305104874E}" destId="{635F0EEB-03D4-EB4D-9D46-58D81B829861}" srcOrd="0" destOrd="5" presId="urn:microsoft.com/office/officeart/2005/8/layout/hList1"/>
    <dgm:cxn modelId="{A16505B6-A8A8-2D48-9157-346458051549}" srcId="{71AAE4DF-DDA9-4949-AD48-6F122CAFD057}" destId="{47063CA0-0CBE-7D49-B314-4F9DB3528C0B}" srcOrd="10" destOrd="0" parTransId="{5F65C636-E814-FD48-A5E7-E0C39641B3A7}" sibTransId="{F8AED8B2-1422-DE4E-B1F6-6B3166001D01}"/>
    <dgm:cxn modelId="{5A16F2B6-FE33-1549-BDF0-994467AD6672}" type="presOf" srcId="{E5B71C87-286A-504C-9FED-D8FBE221DF2E}" destId="{2B6E9592-A682-6345-BF16-231F2137BE1B}" srcOrd="0" destOrd="4" presId="urn:microsoft.com/office/officeart/2005/8/layout/hList1"/>
    <dgm:cxn modelId="{A0005AB9-AF2C-EC47-97DF-6E914ED5E097}" type="presOf" srcId="{28D5221A-BD74-3D4B-AFB4-4550713B6A46}" destId="{A7E6C8AA-0514-4B40-8E27-2946A70F4585}" srcOrd="0" destOrd="0" presId="urn:microsoft.com/office/officeart/2005/8/layout/hList1"/>
    <dgm:cxn modelId="{FAF88FBB-4FEA-4747-BA67-35D3539EB851}" type="presOf" srcId="{713F20A0-BF72-EE43-A8DD-AF185C4B82DC}" destId="{9EF34850-7F56-0E45-BB4F-0FA6645B684A}" srcOrd="0" destOrd="0" presId="urn:microsoft.com/office/officeart/2005/8/layout/hList1"/>
    <dgm:cxn modelId="{BEBE87BE-AFB9-C749-BBB5-A2C6FEDB8DF5}" srcId="{0A895738-3D40-E74A-B397-D507CCF0DD94}" destId="{74B7F226-0836-874F-A3BF-207C591BB9FB}" srcOrd="0" destOrd="0" parTransId="{FD7B2134-7A0B-BB4F-A6D0-B132589DB647}" sibTransId="{501139DA-FAE9-E841-A010-7A714FF8CC34}"/>
    <dgm:cxn modelId="{3A00FFC3-BD13-5346-BF3B-004D3B9492D9}" srcId="{74B7F226-0836-874F-A3BF-207C591BB9FB}" destId="{F9F9B7D8-3D7D-B24D-9071-841ACF880BDF}" srcOrd="3" destOrd="0" parTransId="{7D24AE22-42DC-4E4C-A762-AB58C8D1A996}" sibTransId="{C35982AE-2CD6-0B47-B019-0770491E2D0D}"/>
    <dgm:cxn modelId="{7A4A7FC4-5BC2-A847-8FEC-02B6C52A14CB}" srcId="{EE002E70-1BA6-414C-9812-44CC66DBF2F7}" destId="{A3023A56-B610-2E4C-8BA9-4F47C7AA75AE}" srcOrd="5" destOrd="0" parTransId="{73E2913C-6BDC-DF48-B3DC-AD26D17A6ACD}" sibTransId="{E5F285C6-255A-6548-BE7B-0464EEC1CD39}"/>
    <dgm:cxn modelId="{C34675C5-1A36-0E45-9FAB-E5789B0FDA0F}" type="presOf" srcId="{61F17B5E-E519-B649-B7ED-1802C74DF2BD}" destId="{635F0EEB-03D4-EB4D-9D46-58D81B829861}" srcOrd="0" destOrd="1" presId="urn:microsoft.com/office/officeart/2005/8/layout/hList1"/>
    <dgm:cxn modelId="{AF8C9FC6-A11B-664C-B9A6-56CC41C1EC63}" srcId="{A8B444C6-60CE-FA48-AAD1-DE301EF4E992}" destId="{C835637C-F65B-4A4C-999A-7798918F06BA}" srcOrd="0" destOrd="0" parTransId="{AE56E410-E1F5-9741-9EBD-B7B2B705DA53}" sibTransId="{818F4537-2228-9C44-A431-4ADB20B7ECF3}"/>
    <dgm:cxn modelId="{0B19E9C6-0139-584F-B8A0-9E1AD87A1373}" srcId="{28D5221A-BD74-3D4B-AFB4-4550713B6A46}" destId="{5874BF6F-27BE-2441-9AAC-DA8BC56ACF6E}" srcOrd="1" destOrd="0" parTransId="{D021EDD8-2745-EC48-A756-24A49135AEF7}" sibTransId="{6C02F85E-1C7C-3249-9E44-79DD90D9A344}"/>
    <dgm:cxn modelId="{0A0C1FC8-DF7D-0041-9180-8A743EA14FB9}" type="presOf" srcId="{EE9B25DB-61EB-1045-BC70-1F3C64B65356}" destId="{2B6E9592-A682-6345-BF16-231F2137BE1B}" srcOrd="0" destOrd="8" presId="urn:microsoft.com/office/officeart/2005/8/layout/hList1"/>
    <dgm:cxn modelId="{6F270AC9-51B9-EF48-84A9-F1111E887624}" type="presOf" srcId="{A3023A56-B610-2E4C-8BA9-4F47C7AA75AE}" destId="{2B6E9592-A682-6345-BF16-231F2137BE1B}" srcOrd="0" destOrd="6" presId="urn:microsoft.com/office/officeart/2005/8/layout/hList1"/>
    <dgm:cxn modelId="{7E299CD0-8AEF-0F49-9728-D65F147E1912}" type="presOf" srcId="{8F7E1E02-2D70-E04C-90D8-652953180D13}" destId="{2B6E9592-A682-6345-BF16-231F2137BE1B}" srcOrd="0" destOrd="14" presId="urn:microsoft.com/office/officeart/2005/8/layout/hList1"/>
    <dgm:cxn modelId="{EAFFF9D0-6815-364A-A416-683300425AC3}" type="presOf" srcId="{5874BF6F-27BE-2441-9AAC-DA8BC56ACF6E}" destId="{DAB8C1E6-595B-3749-86CB-01C31DF4F5B6}" srcOrd="0" destOrd="9" presId="urn:microsoft.com/office/officeart/2005/8/layout/hList1"/>
    <dgm:cxn modelId="{AD8EF1D1-323F-0544-88EF-C87216BD8E89}" type="presOf" srcId="{772D9646-FB6B-8646-816D-D874BE7D2927}" destId="{313A1F4D-7CB2-F642-B354-0BDB9ACDF771}" srcOrd="0" destOrd="1" presId="urn:microsoft.com/office/officeart/2005/8/layout/hList1"/>
    <dgm:cxn modelId="{AC8952D2-129E-C149-A3DB-D28DF163DBDB}" srcId="{819E0C5A-1403-8E41-AAA1-DCD6DD60F058}" destId="{713F20A0-BF72-EE43-A8DD-AF185C4B82DC}" srcOrd="0" destOrd="0" parTransId="{DF1B0929-A7B6-A74C-8B69-E70C60B34C24}" sibTransId="{889468A5-C505-D24D-8B87-C4B0DDE99818}"/>
    <dgm:cxn modelId="{43380ED6-A81C-C548-8A2C-15A9BA526C8B}" type="presOf" srcId="{210B7850-4158-8649-9890-CE1246685414}" destId="{DAB8C1E6-595B-3749-86CB-01C31DF4F5B6}" srcOrd="0" destOrd="2" presId="urn:microsoft.com/office/officeart/2005/8/layout/hList1"/>
    <dgm:cxn modelId="{BBB0A3D7-D137-0D48-8632-8215233A8AA0}" srcId="{819E0C5A-1403-8E41-AAA1-DCD6DD60F058}" destId="{E05BD9A0-9638-2847-B21C-1F3C0B4CB50F}" srcOrd="4" destOrd="0" parTransId="{E4DC4D22-FBE9-E740-BFFA-2182F4D627F1}" sibTransId="{38A24B3A-B657-AB4E-9522-6162931272E9}"/>
    <dgm:cxn modelId="{F8ABE7D9-5203-1F40-9181-D9808D189EF1}" type="presOf" srcId="{8BA39BFB-6A6D-484C-9EAF-C93E7D584CD1}" destId="{2B6E9592-A682-6345-BF16-231F2137BE1B}" srcOrd="0" destOrd="1" presId="urn:microsoft.com/office/officeart/2005/8/layout/hList1"/>
    <dgm:cxn modelId="{AA7E1EDE-D0E6-8949-A50F-E31EB137C63D}" srcId="{74B7F226-0836-874F-A3BF-207C591BB9FB}" destId="{BC9A5D7C-EEB0-E74A-99C2-C2305104874E}" srcOrd="4" destOrd="0" parTransId="{DE41BA21-9678-F44A-BD2B-DF27AD0593C1}" sibTransId="{E4B9248F-E1B4-3E46-B15B-163D62C9745C}"/>
    <dgm:cxn modelId="{90CB2DDE-87E1-7E40-96BA-4A81183E3CEE}" srcId="{E05BD9A0-9638-2847-B21C-1F3C0B4CB50F}" destId="{71AAE4DF-DDA9-4949-AD48-6F122CAFD057}" srcOrd="0" destOrd="0" parTransId="{FFA32C89-FA4A-124F-9B2F-A85E7ED20A25}" sibTransId="{5E2809A9-9023-6C4B-BA63-C605934B104D}"/>
    <dgm:cxn modelId="{F4296FE3-D4D7-6F4A-A1B2-2620327692AF}" srcId="{E05BD9A0-9638-2847-B21C-1F3C0B4CB50F}" destId="{A8B444C6-60CE-FA48-AAD1-DE301EF4E992}" srcOrd="1" destOrd="0" parTransId="{B0988517-3869-9342-98FE-E15B3EB287F6}" sibTransId="{2D4A4730-5205-A548-89ED-B9956F00AB43}"/>
    <dgm:cxn modelId="{C1616BE6-34C0-E547-874F-F79C79E569F7}" type="presOf" srcId="{8CE56096-17B5-2A4A-BC36-4C2181AC44D0}" destId="{635F0EEB-03D4-EB4D-9D46-58D81B829861}" srcOrd="0" destOrd="2" presId="urn:microsoft.com/office/officeart/2005/8/layout/hList1"/>
    <dgm:cxn modelId="{D71611EC-7DC7-A14E-A6A9-63D373DC4FAB}" srcId="{63F9CB0A-1442-A443-A2CC-BDA05E7E2202}" destId="{8936E120-8683-5442-AF71-AF676B1BA381}" srcOrd="2" destOrd="0" parTransId="{BC74D007-DCC4-A643-B3DF-D635FF844E0D}" sibTransId="{8BDC4E57-52A2-2146-AA4F-1983D3492D4A}"/>
    <dgm:cxn modelId="{74A369EE-FB32-0C45-BEFB-6D9C9372DC5E}" srcId="{74B7F226-0836-874F-A3BF-207C591BB9FB}" destId="{33F87B13-A418-8349-B69D-B780D63F2FDA}" srcOrd="2" destOrd="0" parTransId="{88415715-AF43-854A-929A-6A77E9EE154F}" sibTransId="{2C708B59-B466-D146-8CB7-B9C74F40A7F7}"/>
    <dgm:cxn modelId="{A6B37CF4-BAB0-C745-94CE-F35DCCBBD7FF}" type="presOf" srcId="{B59A93ED-7F93-C74C-8FF6-FBC2A6574492}" destId="{2B6E9592-A682-6345-BF16-231F2137BE1B}" srcOrd="0" destOrd="2" presId="urn:microsoft.com/office/officeart/2005/8/layout/hList1"/>
    <dgm:cxn modelId="{2EA29EF6-99EB-D243-B6DD-A3EAE9D5605B}" srcId="{819E0C5A-1403-8E41-AAA1-DCD6DD60F058}" destId="{0A895738-3D40-E74A-B397-D507CCF0DD94}" srcOrd="2" destOrd="0" parTransId="{645C7407-81C9-974F-88A8-830A4C2D5775}" sibTransId="{F4CC5A28-A519-F04A-B9CC-1EA32A23FF6D}"/>
    <dgm:cxn modelId="{EBCFE7F6-57C0-9A41-B203-81CE954CB5CF}" srcId="{EE002E70-1BA6-414C-9812-44CC66DBF2F7}" destId="{913A0525-FECB-E645-AEBD-C101F25A5F6B}" srcOrd="11" destOrd="0" parTransId="{17B6C2BC-81CE-1942-9474-7CDAF3BABE08}" sibTransId="{2817BE46-16FA-3849-A1F1-45DF8CFE86D4}"/>
    <dgm:cxn modelId="{BC1D23F7-F86F-F54D-9FCE-D7B6D6B825D8}" srcId="{EE002E70-1BA6-414C-9812-44CC66DBF2F7}" destId="{350484AC-729C-1E4F-8F60-D25F1B7D92AC}" srcOrd="10" destOrd="0" parTransId="{E325A311-56F1-F442-9A24-1FFB716DA492}" sibTransId="{FEE7BD35-CB82-9744-AC62-8C3407611BFB}"/>
    <dgm:cxn modelId="{6D7FB4F7-E26D-A04B-8372-0B97A3F49E92}" srcId="{28D5221A-BD74-3D4B-AFB4-4550713B6A46}" destId="{C6FE8727-257A-8047-8E43-E27FCE69CC84}" srcOrd="2" destOrd="0" parTransId="{08D20137-7F82-6047-A717-A51172571DF3}" sibTransId="{8FFB3196-6DCF-1F4E-899F-60198395C708}"/>
    <dgm:cxn modelId="{2C6F07F8-D724-2B45-856B-4268133D63CC}" type="presOf" srcId="{CFD95037-DBE9-9446-AB53-4E6BACDF12FC}" destId="{635F0EEB-03D4-EB4D-9D46-58D81B829861}" srcOrd="0" destOrd="6" presId="urn:microsoft.com/office/officeart/2005/8/layout/hList1"/>
    <dgm:cxn modelId="{A279CBF8-EC93-6D4B-B888-22AF59AE5962}" srcId="{63F9CB0A-1442-A443-A2CC-BDA05E7E2202}" destId="{9E251CFC-2A5F-6C42-99D3-BF9BD8EA3EBF}" srcOrd="3" destOrd="0" parTransId="{BC34E518-ECBF-0241-9CFD-C3E49F3140D9}" sibTransId="{330F649F-1BB8-8342-BB1D-0FF433BCEF30}"/>
    <dgm:cxn modelId="{517F86F9-A6C8-2C40-8B11-04B2DD40FF26}" type="presOf" srcId="{89E0EB89-7578-E44F-95F9-AF1B2C0F7218}" destId="{0ACA845D-9FC2-6344-8148-7E8CA16E5E7F}" srcOrd="0" destOrd="4" presId="urn:microsoft.com/office/officeart/2005/8/layout/hList1"/>
    <dgm:cxn modelId="{B90D15FC-09F2-3442-943F-A1F276346396}" type="presOf" srcId="{5B289611-B3C7-5F49-B2B2-5E26789841AA}" destId="{DAB8C1E6-595B-3749-86CB-01C31DF4F5B6}" srcOrd="0" destOrd="8" presId="urn:microsoft.com/office/officeart/2005/8/layout/hList1"/>
    <dgm:cxn modelId="{AA2295FC-317B-2045-A973-90BE9C85CA21}" srcId="{C6FE8727-257A-8047-8E43-E27FCE69CC84}" destId="{E8530632-2796-A747-A5EE-C24DB1F34B94}" srcOrd="0" destOrd="0" parTransId="{FB61C9DB-143C-E049-878E-D9CBE31927BF}" sibTransId="{88BB3021-E99F-264F-AD21-A2C371B6196A}"/>
    <dgm:cxn modelId="{6FDA2CFD-5863-6145-92E8-AA5C2CCA698F}" type="presOf" srcId="{819E0C5A-1403-8E41-AAA1-DCD6DD60F058}" destId="{2807EB78-8D31-3747-86B6-30FD7B633A86}" srcOrd="0" destOrd="0" presId="urn:microsoft.com/office/officeart/2005/8/layout/hList1"/>
    <dgm:cxn modelId="{FCF7B355-A99E-E343-BD72-5C944BE02B4F}" type="presParOf" srcId="{2807EB78-8D31-3747-86B6-30FD7B633A86}" destId="{43B1598E-FE08-D742-A735-E9B07A50C5E8}" srcOrd="0" destOrd="0" presId="urn:microsoft.com/office/officeart/2005/8/layout/hList1"/>
    <dgm:cxn modelId="{B615181F-0E13-DB44-B381-D9A86DF8A61C}" type="presParOf" srcId="{43B1598E-FE08-D742-A735-E9B07A50C5E8}" destId="{9EF34850-7F56-0E45-BB4F-0FA6645B684A}" srcOrd="0" destOrd="0" presId="urn:microsoft.com/office/officeart/2005/8/layout/hList1"/>
    <dgm:cxn modelId="{54ED1678-A712-0D45-9D1E-E45C99A59C24}" type="presParOf" srcId="{43B1598E-FE08-D742-A735-E9B07A50C5E8}" destId="{313A1F4D-7CB2-F642-B354-0BDB9ACDF771}" srcOrd="1" destOrd="0" presId="urn:microsoft.com/office/officeart/2005/8/layout/hList1"/>
    <dgm:cxn modelId="{805CBAA4-AE3F-A643-8B31-42E53663F667}" type="presParOf" srcId="{2807EB78-8D31-3747-86B6-30FD7B633A86}" destId="{23F0CB1F-B742-034E-9E39-D3EA6DA9612A}" srcOrd="1" destOrd="0" presId="urn:microsoft.com/office/officeart/2005/8/layout/hList1"/>
    <dgm:cxn modelId="{6636F81A-9B18-6445-9C20-E4FCA458B359}" type="presParOf" srcId="{2807EB78-8D31-3747-86B6-30FD7B633A86}" destId="{32E96759-F3AA-5E40-ABA3-8C81B7D6FAE3}" srcOrd="2" destOrd="0" presId="urn:microsoft.com/office/officeart/2005/8/layout/hList1"/>
    <dgm:cxn modelId="{06FDC340-B49B-EC4E-814A-4E4EC943C90B}" type="presParOf" srcId="{32E96759-F3AA-5E40-ABA3-8C81B7D6FAE3}" destId="{A7E6C8AA-0514-4B40-8E27-2946A70F4585}" srcOrd="0" destOrd="0" presId="urn:microsoft.com/office/officeart/2005/8/layout/hList1"/>
    <dgm:cxn modelId="{593239E8-EACF-174D-B560-C15EFB5612F5}" type="presParOf" srcId="{32E96759-F3AA-5E40-ABA3-8C81B7D6FAE3}" destId="{DAB8C1E6-595B-3749-86CB-01C31DF4F5B6}" srcOrd="1" destOrd="0" presId="urn:microsoft.com/office/officeart/2005/8/layout/hList1"/>
    <dgm:cxn modelId="{D451C31A-66C1-D34B-8A77-1ABCD7E44737}" type="presParOf" srcId="{2807EB78-8D31-3747-86B6-30FD7B633A86}" destId="{D899C2FB-F112-F849-B019-EE36CBFB183C}" srcOrd="3" destOrd="0" presId="urn:microsoft.com/office/officeart/2005/8/layout/hList1"/>
    <dgm:cxn modelId="{C53C9304-2CDD-9C49-9549-90398D695F7C}" type="presParOf" srcId="{2807EB78-8D31-3747-86B6-30FD7B633A86}" destId="{39006455-C3D4-7C49-87F6-30C882150A1A}" srcOrd="4" destOrd="0" presId="urn:microsoft.com/office/officeart/2005/8/layout/hList1"/>
    <dgm:cxn modelId="{A33E06F0-046C-BA4F-AED3-5F3252814180}" type="presParOf" srcId="{39006455-C3D4-7C49-87F6-30C882150A1A}" destId="{DB4E1272-8157-C145-9949-D563A214158B}" srcOrd="0" destOrd="0" presId="urn:microsoft.com/office/officeart/2005/8/layout/hList1"/>
    <dgm:cxn modelId="{004C89D4-2C0F-AC40-A75B-50AC57AD25D1}" type="presParOf" srcId="{39006455-C3D4-7C49-87F6-30C882150A1A}" destId="{635F0EEB-03D4-EB4D-9D46-58D81B829861}" srcOrd="1" destOrd="0" presId="urn:microsoft.com/office/officeart/2005/8/layout/hList1"/>
    <dgm:cxn modelId="{58AD28F5-55BB-294F-AD19-D43DA95F8D11}" type="presParOf" srcId="{2807EB78-8D31-3747-86B6-30FD7B633A86}" destId="{3F327E47-2A56-B94D-B6C4-A985FFB6F3CC}" srcOrd="5" destOrd="0" presId="urn:microsoft.com/office/officeart/2005/8/layout/hList1"/>
    <dgm:cxn modelId="{DDE4F69F-BD15-974C-BE3F-0D1844DB46FD}" type="presParOf" srcId="{2807EB78-8D31-3747-86B6-30FD7B633A86}" destId="{5535844E-7D04-784F-9C9B-B2A4654E4C20}" srcOrd="6" destOrd="0" presId="urn:microsoft.com/office/officeart/2005/8/layout/hList1"/>
    <dgm:cxn modelId="{A3DCBACC-F0E0-6143-87E4-6DDF1D0994C3}" type="presParOf" srcId="{5535844E-7D04-784F-9C9B-B2A4654E4C20}" destId="{F52438EA-4F92-C240-AFC6-A4B2AEE6AE1C}" srcOrd="0" destOrd="0" presId="urn:microsoft.com/office/officeart/2005/8/layout/hList1"/>
    <dgm:cxn modelId="{FD6E9AE1-7BA9-324D-9BA9-7355857C1C67}" type="presParOf" srcId="{5535844E-7D04-784F-9C9B-B2A4654E4C20}" destId="{2B6E9592-A682-6345-BF16-231F2137BE1B}" srcOrd="1" destOrd="0" presId="urn:microsoft.com/office/officeart/2005/8/layout/hList1"/>
    <dgm:cxn modelId="{09091BA0-FE97-2C45-9DB9-0D3F6B1998E8}" type="presParOf" srcId="{2807EB78-8D31-3747-86B6-30FD7B633A86}" destId="{FEB52FE5-A102-B64F-A533-08616EF93B83}" srcOrd="7" destOrd="0" presId="urn:microsoft.com/office/officeart/2005/8/layout/hList1"/>
    <dgm:cxn modelId="{BF0E38FB-641D-0649-9FF1-827428ACB8E8}" type="presParOf" srcId="{2807EB78-8D31-3747-86B6-30FD7B633A86}" destId="{3FE07C82-AE65-034F-8934-6B5BCC7F8521}" srcOrd="8" destOrd="0" presId="urn:microsoft.com/office/officeart/2005/8/layout/hList1"/>
    <dgm:cxn modelId="{27B360C7-3A2E-E441-B9B0-8D4F8EAC12E4}" type="presParOf" srcId="{3FE07C82-AE65-034F-8934-6B5BCC7F8521}" destId="{053EBC9C-795D-B247-9A71-8C145122C26F}" srcOrd="0" destOrd="0" presId="urn:microsoft.com/office/officeart/2005/8/layout/hList1"/>
    <dgm:cxn modelId="{1771A7EE-5076-8443-A575-C66EEF5B9F3F}" type="presParOf" srcId="{3FE07C82-AE65-034F-8934-6B5BCC7F8521}" destId="{0ACA845D-9FC2-6344-8148-7E8CA16E5E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E0C5A-1403-8E41-AAA1-DCD6DD60F05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8FCAC36B-883B-CB49-B2A9-1726890C69CC}">
      <dgm:prSet phldrT="[Texto]" custT="1"/>
      <dgm:spPr/>
      <dgm:t>
        <a:bodyPr/>
        <a:lstStyle/>
        <a:p>
          <a:r>
            <a:rPr lang="es-ES" sz="1600" dirty="0"/>
            <a:t>Regresión 1</a:t>
          </a:r>
        </a:p>
      </dgm:t>
    </dgm:pt>
    <dgm:pt modelId="{E8A03A2C-CA25-EF4D-BF6A-78335E2FE77E}" type="parTrans" cxnId="{17C6DA72-945A-DE49-901E-57CE0D6BFAD0}">
      <dgm:prSet/>
      <dgm:spPr/>
      <dgm:t>
        <a:bodyPr/>
        <a:lstStyle/>
        <a:p>
          <a:endParaRPr lang="es-ES"/>
        </a:p>
      </dgm:t>
    </dgm:pt>
    <dgm:pt modelId="{D384A8A0-6BAF-884B-BCF0-7AFB8CACFA43}" type="sibTrans" cxnId="{17C6DA72-945A-DE49-901E-57CE0D6BFAD0}">
      <dgm:prSet/>
      <dgm:spPr/>
      <dgm:t>
        <a:bodyPr/>
        <a:lstStyle/>
        <a:p>
          <a:endParaRPr lang="es-ES"/>
        </a:p>
      </dgm:t>
    </dgm:pt>
    <dgm:pt modelId="{E05BD9A0-9638-2847-B21C-1F3C0B4CB50F}">
      <dgm:prSet phldrT="[Texto]" custT="1"/>
      <dgm:spPr/>
      <dgm:t>
        <a:bodyPr/>
        <a:lstStyle/>
        <a:p>
          <a:r>
            <a:rPr lang="es-ES" sz="1600" dirty="0"/>
            <a:t>Regresión 2</a:t>
          </a:r>
        </a:p>
      </dgm:t>
    </dgm:pt>
    <dgm:pt modelId="{E4DC4D22-FBE9-E740-BFFA-2182F4D627F1}" type="parTrans" cxnId="{BBB0A3D7-D137-0D48-8632-8215233A8AA0}">
      <dgm:prSet/>
      <dgm:spPr/>
      <dgm:t>
        <a:bodyPr/>
        <a:lstStyle/>
        <a:p>
          <a:endParaRPr lang="es-ES"/>
        </a:p>
      </dgm:t>
    </dgm:pt>
    <dgm:pt modelId="{38A24B3A-B657-AB4E-9522-6162931272E9}" type="sibTrans" cxnId="{BBB0A3D7-D137-0D48-8632-8215233A8AA0}">
      <dgm:prSet/>
      <dgm:spPr/>
      <dgm:t>
        <a:bodyPr/>
        <a:lstStyle/>
        <a:p>
          <a:endParaRPr lang="es-ES"/>
        </a:p>
      </dgm:t>
    </dgm:pt>
    <dgm:pt modelId="{EE002E70-1BA6-414C-9812-44CC66DBF2F7}">
      <dgm:prSet/>
      <dgm:spPr/>
      <dgm:t>
        <a:bodyPr/>
        <a:lstStyle/>
        <a:p>
          <a:r>
            <a:rPr lang="es-ES"/>
            <a:t>Variables empleadas:</a:t>
          </a:r>
        </a:p>
      </dgm:t>
    </dgm:pt>
    <dgm:pt modelId="{372972BE-2DC7-6145-B716-D7B365EEF666}" type="parTrans" cxnId="{67687304-763C-9543-9A20-8C1B2BA46E2C}">
      <dgm:prSet/>
      <dgm:spPr/>
      <dgm:t>
        <a:bodyPr/>
        <a:lstStyle/>
        <a:p>
          <a:endParaRPr lang="es-ES"/>
        </a:p>
      </dgm:t>
    </dgm:pt>
    <dgm:pt modelId="{C1AEF333-AB7C-6D44-8367-C2A1AD896572}" type="sibTrans" cxnId="{67687304-763C-9543-9A20-8C1B2BA46E2C}">
      <dgm:prSet/>
      <dgm:spPr/>
      <dgm:t>
        <a:bodyPr/>
        <a:lstStyle/>
        <a:p>
          <a:endParaRPr lang="es-ES"/>
        </a:p>
      </dgm:t>
    </dgm:pt>
    <dgm:pt modelId="{8BA39BFB-6A6D-484C-9EAF-C93E7D584CD1}">
      <dgm:prSet/>
      <dgm:spPr/>
      <dgm:t>
        <a:bodyPr/>
        <a:lstStyle/>
        <a:p>
          <a:r>
            <a:rPr lang="es-ES" dirty="0" err="1"/>
            <a:t>Staff_score</a:t>
          </a:r>
          <a:endParaRPr lang="es-ES" dirty="0"/>
        </a:p>
      </dgm:t>
    </dgm:pt>
    <dgm:pt modelId="{150872F1-35A1-5E44-BB6A-B32857D022A7}" type="parTrans" cxnId="{288C5908-1DEA-1949-8D5A-E09CD6ACECCF}">
      <dgm:prSet/>
      <dgm:spPr/>
      <dgm:t>
        <a:bodyPr/>
        <a:lstStyle/>
        <a:p>
          <a:endParaRPr lang="es-ES"/>
        </a:p>
      </dgm:t>
    </dgm:pt>
    <dgm:pt modelId="{361F1E47-7B9A-E448-ACA1-444D4CC9FE85}" type="sibTrans" cxnId="{288C5908-1DEA-1949-8D5A-E09CD6ACECCF}">
      <dgm:prSet/>
      <dgm:spPr/>
      <dgm:t>
        <a:bodyPr/>
        <a:lstStyle/>
        <a:p>
          <a:endParaRPr lang="es-ES"/>
        </a:p>
      </dgm:t>
    </dgm:pt>
    <dgm:pt modelId="{A6D7846F-3016-9146-9509-5F44F23CA934}">
      <dgm:prSet/>
      <dgm:spPr/>
      <dgm:t>
        <a:bodyPr/>
        <a:lstStyle/>
        <a:p>
          <a:r>
            <a:rPr lang="es-ES" dirty="0"/>
            <a:t>Resultados:</a:t>
          </a:r>
        </a:p>
      </dgm:t>
    </dgm:pt>
    <dgm:pt modelId="{C7B8E429-BAE6-E549-A96E-B092531533E0}" type="parTrans" cxnId="{5A8B324C-9A73-EC43-AD3F-904C10AB887D}">
      <dgm:prSet/>
      <dgm:spPr/>
      <dgm:t>
        <a:bodyPr/>
        <a:lstStyle/>
        <a:p>
          <a:endParaRPr lang="es-ES"/>
        </a:p>
      </dgm:t>
    </dgm:pt>
    <dgm:pt modelId="{46DE24CA-6CE7-3D46-9E35-9921E19A126E}" type="sibTrans" cxnId="{5A8B324C-9A73-EC43-AD3F-904C10AB887D}">
      <dgm:prSet/>
      <dgm:spPr/>
      <dgm:t>
        <a:bodyPr/>
        <a:lstStyle/>
        <a:p>
          <a:endParaRPr lang="es-ES"/>
        </a:p>
      </dgm:t>
    </dgm:pt>
    <dgm:pt modelId="{DB8F49CC-0EAE-C943-8887-E112FC932742}">
      <dgm:prSet/>
      <dgm:spPr/>
      <dgm:t>
        <a:bodyPr/>
        <a:lstStyle/>
        <a:p>
          <a:r>
            <a:rPr lang="es-ES" dirty="0"/>
            <a:t>R</a:t>
          </a:r>
          <a:r>
            <a:rPr lang="es-ES" baseline="30000" dirty="0"/>
            <a:t>2</a:t>
          </a:r>
          <a:r>
            <a:rPr lang="es-ES" baseline="0" dirty="0"/>
            <a:t>: </a:t>
          </a:r>
          <a:r>
            <a:rPr lang="es-ES" dirty="0"/>
            <a:t>0.2125</a:t>
          </a:r>
        </a:p>
      </dgm:t>
    </dgm:pt>
    <dgm:pt modelId="{E3E04408-6FAC-664A-9207-A94A01C510DF}" type="parTrans" cxnId="{F0A3286B-BA3C-FD4D-928F-03586CEEC86B}">
      <dgm:prSet/>
      <dgm:spPr/>
      <dgm:t>
        <a:bodyPr/>
        <a:lstStyle/>
        <a:p>
          <a:endParaRPr lang="es-ES"/>
        </a:p>
      </dgm:t>
    </dgm:pt>
    <dgm:pt modelId="{6FF47A1D-092D-9048-B35D-3C0D6759CB27}" type="sibTrans" cxnId="{F0A3286B-BA3C-FD4D-928F-03586CEEC86B}">
      <dgm:prSet/>
      <dgm:spPr/>
      <dgm:t>
        <a:bodyPr/>
        <a:lstStyle/>
        <a:p>
          <a:endParaRPr lang="es-ES"/>
        </a:p>
      </dgm:t>
    </dgm:pt>
    <dgm:pt modelId="{71AAE4DF-DDA9-4949-AD48-6F122CAFD057}">
      <dgm:prSet/>
      <dgm:spPr/>
      <dgm:t>
        <a:bodyPr/>
        <a:lstStyle/>
        <a:p>
          <a:r>
            <a:rPr lang="es-ES"/>
            <a:t>Variables empleadas:</a:t>
          </a:r>
        </a:p>
      </dgm:t>
    </dgm:pt>
    <dgm:pt modelId="{FFA32C89-FA4A-124F-9B2F-A85E7ED20A25}" type="parTrans" cxnId="{90CB2DDE-87E1-7E40-96BA-4A81183E3CEE}">
      <dgm:prSet/>
      <dgm:spPr/>
      <dgm:t>
        <a:bodyPr/>
        <a:lstStyle/>
        <a:p>
          <a:endParaRPr lang="es-ES"/>
        </a:p>
      </dgm:t>
    </dgm:pt>
    <dgm:pt modelId="{5E2809A9-9023-6C4B-BA63-C605934B104D}" type="sibTrans" cxnId="{90CB2DDE-87E1-7E40-96BA-4A81183E3CEE}">
      <dgm:prSet/>
      <dgm:spPr/>
      <dgm:t>
        <a:bodyPr/>
        <a:lstStyle/>
        <a:p>
          <a:endParaRPr lang="es-ES"/>
        </a:p>
      </dgm:t>
    </dgm:pt>
    <dgm:pt modelId="{DFBDC719-3909-9848-9B3E-9161F2C816B5}">
      <dgm:prSet/>
      <dgm:spPr/>
      <dgm:t>
        <a:bodyPr/>
        <a:lstStyle/>
        <a:p>
          <a:r>
            <a:rPr lang="es-ES" dirty="0" err="1"/>
            <a:t>Staff_score</a:t>
          </a:r>
          <a:endParaRPr lang="es-ES" dirty="0"/>
        </a:p>
      </dgm:t>
    </dgm:pt>
    <dgm:pt modelId="{E3501F49-5B79-1A42-9160-8689D5B425AE}" type="parTrans" cxnId="{AA1C1B43-00AA-CD43-BADA-3CABCF9DEA3F}">
      <dgm:prSet/>
      <dgm:spPr/>
      <dgm:t>
        <a:bodyPr/>
        <a:lstStyle/>
        <a:p>
          <a:endParaRPr lang="es-ES"/>
        </a:p>
      </dgm:t>
    </dgm:pt>
    <dgm:pt modelId="{F9A939A6-370A-9646-A802-335EC3E76F01}" type="sibTrans" cxnId="{AA1C1B43-00AA-CD43-BADA-3CABCF9DEA3F}">
      <dgm:prSet/>
      <dgm:spPr/>
      <dgm:t>
        <a:bodyPr/>
        <a:lstStyle/>
        <a:p>
          <a:endParaRPr lang="es-ES"/>
        </a:p>
      </dgm:t>
    </dgm:pt>
    <dgm:pt modelId="{A8B444C6-60CE-FA48-AAD1-DE301EF4E992}">
      <dgm:prSet/>
      <dgm:spPr/>
      <dgm:t>
        <a:bodyPr/>
        <a:lstStyle/>
        <a:p>
          <a:r>
            <a:rPr lang="es-ES" dirty="0"/>
            <a:t>Resultados:</a:t>
          </a:r>
        </a:p>
      </dgm:t>
    </dgm:pt>
    <dgm:pt modelId="{B0988517-3869-9342-98FE-E15B3EB287F6}" type="parTrans" cxnId="{F4296FE3-D4D7-6F4A-A1B2-2620327692AF}">
      <dgm:prSet/>
      <dgm:spPr/>
      <dgm:t>
        <a:bodyPr/>
        <a:lstStyle/>
        <a:p>
          <a:endParaRPr lang="es-ES"/>
        </a:p>
      </dgm:t>
    </dgm:pt>
    <dgm:pt modelId="{2D4A4730-5205-A548-89ED-B9956F00AB43}" type="sibTrans" cxnId="{F4296FE3-D4D7-6F4A-A1B2-2620327692AF}">
      <dgm:prSet/>
      <dgm:spPr/>
      <dgm:t>
        <a:bodyPr/>
        <a:lstStyle/>
        <a:p>
          <a:endParaRPr lang="es-ES"/>
        </a:p>
      </dgm:t>
    </dgm:pt>
    <dgm:pt modelId="{C835637C-F65B-4A4C-999A-7798918F06BA}">
      <dgm:prSet/>
      <dgm:spPr/>
      <dgm:t>
        <a:bodyPr/>
        <a:lstStyle/>
        <a:p>
          <a:r>
            <a:rPr lang="es-ES" dirty="0"/>
            <a:t>R</a:t>
          </a:r>
          <a:r>
            <a:rPr lang="es-ES" baseline="30000" dirty="0"/>
            <a:t>2</a:t>
          </a:r>
          <a:r>
            <a:rPr lang="es-ES" baseline="0" dirty="0"/>
            <a:t>: </a:t>
          </a:r>
          <a:r>
            <a:rPr lang="es-ES" dirty="0"/>
            <a:t>0.2109</a:t>
          </a:r>
        </a:p>
      </dgm:t>
    </dgm:pt>
    <dgm:pt modelId="{AE56E410-E1F5-9741-9EBD-B7B2B705DA53}" type="parTrans" cxnId="{AF8C9FC6-A11B-664C-B9A6-56CC41C1EC63}">
      <dgm:prSet/>
      <dgm:spPr/>
      <dgm:t>
        <a:bodyPr/>
        <a:lstStyle/>
        <a:p>
          <a:endParaRPr lang="es-ES"/>
        </a:p>
      </dgm:t>
    </dgm:pt>
    <dgm:pt modelId="{818F4537-2228-9C44-A431-4ADB20B7ECF3}" type="sibTrans" cxnId="{AF8C9FC6-A11B-664C-B9A6-56CC41C1EC63}">
      <dgm:prSet/>
      <dgm:spPr/>
      <dgm:t>
        <a:bodyPr/>
        <a:lstStyle/>
        <a:p>
          <a:endParaRPr lang="es-ES"/>
        </a:p>
      </dgm:t>
    </dgm:pt>
    <dgm:pt modelId="{B59A93ED-7F93-C74C-8FF6-FBC2A6574492}">
      <dgm:prSet/>
      <dgm:spPr/>
      <dgm:t>
        <a:bodyPr/>
        <a:lstStyle/>
        <a:p>
          <a:r>
            <a:rPr lang="es-ES" dirty="0" err="1"/>
            <a:t>Value_for_money</a:t>
          </a:r>
          <a:endParaRPr lang="es-ES" dirty="0"/>
        </a:p>
      </dgm:t>
    </dgm:pt>
    <dgm:pt modelId="{AD23F4FD-9F5E-CD42-AB67-249257448B4C}" type="parTrans" cxnId="{3725D917-9477-674B-9BD7-155AB0C0FC87}">
      <dgm:prSet/>
      <dgm:spPr/>
      <dgm:t>
        <a:bodyPr/>
        <a:lstStyle/>
        <a:p>
          <a:endParaRPr lang="es-ES"/>
        </a:p>
      </dgm:t>
    </dgm:pt>
    <dgm:pt modelId="{3808E1EB-6355-B64A-A9DB-1EF03CA3C361}" type="sibTrans" cxnId="{3725D917-9477-674B-9BD7-155AB0C0FC87}">
      <dgm:prSet/>
      <dgm:spPr/>
      <dgm:t>
        <a:bodyPr/>
        <a:lstStyle/>
        <a:p>
          <a:endParaRPr lang="es-ES"/>
        </a:p>
      </dgm:t>
    </dgm:pt>
    <dgm:pt modelId="{ECA19826-E131-3143-8170-6FB978E3B754}">
      <dgm:prSet/>
      <dgm:spPr/>
      <dgm:t>
        <a:bodyPr/>
        <a:lstStyle/>
        <a:p>
          <a:r>
            <a:rPr lang="es-ES" dirty="0" err="1"/>
            <a:t>Location_score</a:t>
          </a:r>
          <a:endParaRPr lang="es-ES" dirty="0"/>
        </a:p>
      </dgm:t>
    </dgm:pt>
    <dgm:pt modelId="{A195020A-7C37-EB48-8F08-FC8230E32CC9}" type="parTrans" cxnId="{0C0B6A58-4CDB-DF4E-9B2F-5157383B2868}">
      <dgm:prSet/>
      <dgm:spPr/>
      <dgm:t>
        <a:bodyPr/>
        <a:lstStyle/>
        <a:p>
          <a:endParaRPr lang="es-ES"/>
        </a:p>
      </dgm:t>
    </dgm:pt>
    <dgm:pt modelId="{0FE27D84-46BF-8849-8331-1A5FC8DD2C73}" type="sibTrans" cxnId="{0C0B6A58-4CDB-DF4E-9B2F-5157383B2868}">
      <dgm:prSet/>
      <dgm:spPr/>
      <dgm:t>
        <a:bodyPr/>
        <a:lstStyle/>
        <a:p>
          <a:endParaRPr lang="es-ES"/>
        </a:p>
      </dgm:t>
    </dgm:pt>
    <dgm:pt modelId="{E5B71C87-286A-504C-9FED-D8FBE221DF2E}">
      <dgm:prSet/>
      <dgm:spPr/>
      <dgm:t>
        <a:bodyPr/>
        <a:lstStyle/>
        <a:p>
          <a:r>
            <a:rPr lang="es-ES" dirty="0" err="1"/>
            <a:t>Free_wifi_score</a:t>
          </a:r>
          <a:endParaRPr lang="es-ES" dirty="0"/>
        </a:p>
      </dgm:t>
    </dgm:pt>
    <dgm:pt modelId="{9D8232D3-F16E-DE4A-9828-76D8F6823B26}" type="parTrans" cxnId="{68BCD77F-2039-B847-8E91-B391164CFC70}">
      <dgm:prSet/>
      <dgm:spPr/>
      <dgm:t>
        <a:bodyPr/>
        <a:lstStyle/>
        <a:p>
          <a:endParaRPr lang="es-ES"/>
        </a:p>
      </dgm:t>
    </dgm:pt>
    <dgm:pt modelId="{22FC9835-6A9E-0245-9C89-EA136571E5E4}" type="sibTrans" cxnId="{68BCD77F-2039-B847-8E91-B391164CFC70}">
      <dgm:prSet/>
      <dgm:spPr/>
      <dgm:t>
        <a:bodyPr/>
        <a:lstStyle/>
        <a:p>
          <a:endParaRPr lang="es-ES"/>
        </a:p>
      </dgm:t>
    </dgm:pt>
    <dgm:pt modelId="{C0523AAE-B76D-BD4B-9172-57C203FC0868}">
      <dgm:prSet/>
      <dgm:spPr/>
      <dgm:t>
        <a:bodyPr/>
        <a:lstStyle/>
        <a:p>
          <a:endParaRPr lang="es-ES" dirty="0"/>
        </a:p>
      </dgm:t>
    </dgm:pt>
    <dgm:pt modelId="{6ED78F1E-62D7-5449-B653-88B1807CC3B4}" type="parTrans" cxnId="{9C9521A5-E8CB-AA47-8480-234CA4065BC8}">
      <dgm:prSet/>
      <dgm:spPr/>
      <dgm:t>
        <a:bodyPr/>
        <a:lstStyle/>
        <a:p>
          <a:endParaRPr lang="es-ES"/>
        </a:p>
      </dgm:t>
    </dgm:pt>
    <dgm:pt modelId="{1BF0186C-831D-F445-979A-5487E2641705}" type="sibTrans" cxnId="{9C9521A5-E8CB-AA47-8480-234CA4065BC8}">
      <dgm:prSet/>
      <dgm:spPr/>
      <dgm:t>
        <a:bodyPr/>
        <a:lstStyle/>
        <a:p>
          <a:endParaRPr lang="es-ES"/>
        </a:p>
      </dgm:t>
    </dgm:pt>
    <dgm:pt modelId="{8D2B03F3-2622-FD40-8963-81F8268332EB}">
      <dgm:prSet/>
      <dgm:spPr/>
      <dgm:t>
        <a:bodyPr/>
        <a:lstStyle/>
        <a:p>
          <a:r>
            <a:rPr lang="es-ES" dirty="0" err="1"/>
            <a:t>Min_Price</a:t>
          </a:r>
          <a:endParaRPr lang="es-ES" dirty="0"/>
        </a:p>
      </dgm:t>
    </dgm:pt>
    <dgm:pt modelId="{BECB9C8F-8FD5-BB4C-B5BE-62D64E2CF58E}" type="parTrans" cxnId="{C480C3B3-ECB1-9D49-9001-127EA0729733}">
      <dgm:prSet/>
      <dgm:spPr/>
      <dgm:t>
        <a:bodyPr/>
        <a:lstStyle/>
        <a:p>
          <a:endParaRPr lang="es-ES"/>
        </a:p>
      </dgm:t>
    </dgm:pt>
    <dgm:pt modelId="{3C084FC9-D1CD-494B-A928-7415501E3438}" type="sibTrans" cxnId="{C480C3B3-ECB1-9D49-9001-127EA0729733}">
      <dgm:prSet/>
      <dgm:spPr/>
      <dgm:t>
        <a:bodyPr/>
        <a:lstStyle/>
        <a:p>
          <a:endParaRPr lang="es-ES"/>
        </a:p>
      </dgm:t>
    </dgm:pt>
    <dgm:pt modelId="{A3023A56-B610-2E4C-8BA9-4F47C7AA75AE}">
      <dgm:prSet/>
      <dgm:spPr/>
      <dgm:t>
        <a:bodyPr/>
        <a:lstStyle/>
        <a:p>
          <a:r>
            <a:rPr lang="es-ES" dirty="0" err="1"/>
            <a:t>Balcony</a:t>
          </a:r>
          <a:endParaRPr lang="es-ES" dirty="0"/>
        </a:p>
      </dgm:t>
    </dgm:pt>
    <dgm:pt modelId="{73E2913C-6BDC-DF48-B3DC-AD26D17A6ACD}" type="parTrans" cxnId="{7A4A7FC4-5BC2-A847-8FEC-02B6C52A14CB}">
      <dgm:prSet/>
      <dgm:spPr/>
      <dgm:t>
        <a:bodyPr/>
        <a:lstStyle/>
        <a:p>
          <a:endParaRPr lang="es-ES"/>
        </a:p>
      </dgm:t>
    </dgm:pt>
    <dgm:pt modelId="{E5F285C6-255A-6548-BE7B-0464EEC1CD39}" type="sibTrans" cxnId="{7A4A7FC4-5BC2-A847-8FEC-02B6C52A14CB}">
      <dgm:prSet/>
      <dgm:spPr/>
      <dgm:t>
        <a:bodyPr/>
        <a:lstStyle/>
        <a:p>
          <a:endParaRPr lang="es-ES"/>
        </a:p>
      </dgm:t>
    </dgm:pt>
    <dgm:pt modelId="{B39BE120-7AA2-5844-B3DE-0FADA010FAFF}">
      <dgm:prSet/>
      <dgm:spPr/>
      <dgm:t>
        <a:bodyPr/>
        <a:lstStyle/>
        <a:p>
          <a:r>
            <a:rPr lang="es-ES" dirty="0" err="1"/>
            <a:t>Pet_friendly</a:t>
          </a:r>
          <a:endParaRPr lang="es-ES" dirty="0"/>
        </a:p>
      </dgm:t>
    </dgm:pt>
    <dgm:pt modelId="{7B870378-EE58-894F-91E1-6AE0EF0BE966}" type="parTrans" cxnId="{1455AE45-EF51-E04B-9D63-6CD0F1941968}">
      <dgm:prSet/>
      <dgm:spPr/>
      <dgm:t>
        <a:bodyPr/>
        <a:lstStyle/>
        <a:p>
          <a:endParaRPr lang="es-ES"/>
        </a:p>
      </dgm:t>
    </dgm:pt>
    <dgm:pt modelId="{09EB3438-EB29-9140-ACF3-893E96C366B4}" type="sibTrans" cxnId="{1455AE45-EF51-E04B-9D63-6CD0F1941968}">
      <dgm:prSet/>
      <dgm:spPr/>
      <dgm:t>
        <a:bodyPr/>
        <a:lstStyle/>
        <a:p>
          <a:endParaRPr lang="es-ES"/>
        </a:p>
      </dgm:t>
    </dgm:pt>
    <dgm:pt modelId="{EE9B25DB-61EB-1045-BC70-1F3C64B65356}">
      <dgm:prSet/>
      <dgm:spPr/>
      <dgm:t>
        <a:bodyPr/>
        <a:lstStyle/>
        <a:p>
          <a:r>
            <a:rPr lang="es-ES" dirty="0" err="1"/>
            <a:t>Air_conditioning</a:t>
          </a:r>
          <a:endParaRPr lang="es-ES" dirty="0"/>
        </a:p>
      </dgm:t>
    </dgm:pt>
    <dgm:pt modelId="{F7053BE5-057A-1C40-8803-5A4671AC87C8}" type="parTrans" cxnId="{FB0F6167-DA1A-8046-AF67-2950F6C79EE0}">
      <dgm:prSet/>
      <dgm:spPr/>
      <dgm:t>
        <a:bodyPr/>
        <a:lstStyle/>
        <a:p>
          <a:endParaRPr lang="es-ES"/>
        </a:p>
      </dgm:t>
    </dgm:pt>
    <dgm:pt modelId="{30DDA3EF-ED21-0745-811B-C8E5175528D3}" type="sibTrans" cxnId="{FB0F6167-DA1A-8046-AF67-2950F6C79EE0}">
      <dgm:prSet/>
      <dgm:spPr/>
      <dgm:t>
        <a:bodyPr/>
        <a:lstStyle/>
        <a:p>
          <a:endParaRPr lang="es-ES"/>
        </a:p>
      </dgm:t>
    </dgm:pt>
    <dgm:pt modelId="{1A5BA3FE-2D76-3845-96BA-348535CEB8D1}">
      <dgm:prSet/>
      <dgm:spPr/>
      <dgm:t>
        <a:bodyPr/>
        <a:lstStyle/>
        <a:p>
          <a:r>
            <a:rPr lang="es-ES" dirty="0" err="1"/>
            <a:t>Private_bathroom</a:t>
          </a:r>
          <a:endParaRPr lang="es-ES" dirty="0"/>
        </a:p>
      </dgm:t>
    </dgm:pt>
    <dgm:pt modelId="{33965CB0-F7AF-C142-B4EE-6D0EF10D84F5}" type="parTrans" cxnId="{572FEC6F-8262-404D-8F02-18EDD128C399}">
      <dgm:prSet/>
      <dgm:spPr/>
      <dgm:t>
        <a:bodyPr/>
        <a:lstStyle/>
        <a:p>
          <a:endParaRPr lang="es-ES"/>
        </a:p>
      </dgm:t>
    </dgm:pt>
    <dgm:pt modelId="{649EEE7D-1563-4248-929D-5CD9299F51A6}" type="sibTrans" cxnId="{572FEC6F-8262-404D-8F02-18EDD128C399}">
      <dgm:prSet/>
      <dgm:spPr/>
      <dgm:t>
        <a:bodyPr/>
        <a:lstStyle/>
        <a:p>
          <a:endParaRPr lang="es-ES"/>
        </a:p>
      </dgm:t>
    </dgm:pt>
    <dgm:pt modelId="{D50A149E-1F4A-7548-A154-30DBAE9D26A1}">
      <dgm:prSet/>
      <dgm:spPr/>
      <dgm:t>
        <a:bodyPr/>
        <a:lstStyle/>
        <a:p>
          <a:r>
            <a:rPr lang="es-ES" dirty="0" err="1"/>
            <a:t>Free_wifi</a:t>
          </a:r>
          <a:endParaRPr lang="es-ES" dirty="0"/>
        </a:p>
      </dgm:t>
    </dgm:pt>
    <dgm:pt modelId="{1A3753F8-F2A6-0C42-80AF-A9427BBDD865}" type="parTrans" cxnId="{4DAF4911-44D0-C94E-8E72-9B470B21CF3E}">
      <dgm:prSet/>
      <dgm:spPr/>
      <dgm:t>
        <a:bodyPr/>
        <a:lstStyle/>
        <a:p>
          <a:endParaRPr lang="es-ES"/>
        </a:p>
      </dgm:t>
    </dgm:pt>
    <dgm:pt modelId="{DC2D59B5-3095-094A-B159-E9CD366BF8C0}" type="sibTrans" cxnId="{4DAF4911-44D0-C94E-8E72-9B470B21CF3E}">
      <dgm:prSet/>
      <dgm:spPr/>
      <dgm:t>
        <a:bodyPr/>
        <a:lstStyle/>
        <a:p>
          <a:endParaRPr lang="es-ES"/>
        </a:p>
      </dgm:t>
    </dgm:pt>
    <dgm:pt modelId="{350484AC-729C-1E4F-8F60-D25F1B7D92AC}">
      <dgm:prSet/>
      <dgm:spPr/>
      <dgm:t>
        <a:bodyPr/>
        <a:lstStyle/>
        <a:p>
          <a:r>
            <a:rPr lang="es-ES" dirty="0" err="1"/>
            <a:t>Swimming_pool</a:t>
          </a:r>
          <a:endParaRPr lang="es-ES" dirty="0"/>
        </a:p>
      </dgm:t>
    </dgm:pt>
    <dgm:pt modelId="{E325A311-56F1-F442-9A24-1FFB716DA492}" type="parTrans" cxnId="{BC1D23F7-F86F-F54D-9FCE-D7B6D6B825D8}">
      <dgm:prSet/>
      <dgm:spPr/>
      <dgm:t>
        <a:bodyPr/>
        <a:lstStyle/>
        <a:p>
          <a:endParaRPr lang="es-ES"/>
        </a:p>
      </dgm:t>
    </dgm:pt>
    <dgm:pt modelId="{FEE7BD35-CB82-9744-AC62-8C3407611BFB}" type="sibTrans" cxnId="{BC1D23F7-F86F-F54D-9FCE-D7B6D6B825D8}">
      <dgm:prSet/>
      <dgm:spPr/>
      <dgm:t>
        <a:bodyPr/>
        <a:lstStyle/>
        <a:p>
          <a:endParaRPr lang="es-ES"/>
        </a:p>
      </dgm:t>
    </dgm:pt>
    <dgm:pt modelId="{913A0525-FECB-E645-AEBD-C101F25A5F6B}">
      <dgm:prSet/>
      <dgm:spPr/>
      <dgm:t>
        <a:bodyPr/>
        <a:lstStyle/>
        <a:p>
          <a:r>
            <a:rPr lang="es-ES" dirty="0" err="1"/>
            <a:t>Non_smoking_roms</a:t>
          </a:r>
          <a:endParaRPr lang="es-ES" dirty="0"/>
        </a:p>
      </dgm:t>
    </dgm:pt>
    <dgm:pt modelId="{17B6C2BC-81CE-1942-9474-7CDAF3BABE08}" type="parTrans" cxnId="{EBCFE7F6-57C0-9A41-B203-81CE954CB5CF}">
      <dgm:prSet/>
      <dgm:spPr/>
      <dgm:t>
        <a:bodyPr/>
        <a:lstStyle/>
        <a:p>
          <a:endParaRPr lang="es-ES"/>
        </a:p>
      </dgm:t>
    </dgm:pt>
    <dgm:pt modelId="{2817BE46-16FA-3849-A1F1-45DF8CFE86D4}" type="sibTrans" cxnId="{EBCFE7F6-57C0-9A41-B203-81CE954CB5CF}">
      <dgm:prSet/>
      <dgm:spPr/>
      <dgm:t>
        <a:bodyPr/>
        <a:lstStyle/>
        <a:p>
          <a:endParaRPr lang="es-ES"/>
        </a:p>
      </dgm:t>
    </dgm:pt>
    <dgm:pt modelId="{F0D22FD0-C8D2-484B-9AC7-26FB64CAF7B3}">
      <dgm:prSet/>
      <dgm:spPr/>
      <dgm:t>
        <a:bodyPr/>
        <a:lstStyle/>
        <a:p>
          <a:r>
            <a:rPr lang="es-ES" dirty="0" err="1"/>
            <a:t>Mean_flights</a:t>
          </a:r>
          <a:endParaRPr lang="es-ES" dirty="0"/>
        </a:p>
      </dgm:t>
    </dgm:pt>
    <dgm:pt modelId="{F9865F22-EAFC-4948-9766-F3E4CDEDBF7A}" type="parTrans" cxnId="{12B5C4B4-5C22-ED42-B93F-9CCB6DBC330B}">
      <dgm:prSet/>
      <dgm:spPr/>
      <dgm:t>
        <a:bodyPr/>
        <a:lstStyle/>
        <a:p>
          <a:endParaRPr lang="es-ES"/>
        </a:p>
      </dgm:t>
    </dgm:pt>
    <dgm:pt modelId="{AAAC0A5E-0CA4-D143-A3EE-B57815095543}" type="sibTrans" cxnId="{12B5C4B4-5C22-ED42-B93F-9CCB6DBC330B}">
      <dgm:prSet/>
      <dgm:spPr/>
      <dgm:t>
        <a:bodyPr/>
        <a:lstStyle/>
        <a:p>
          <a:endParaRPr lang="es-ES"/>
        </a:p>
      </dgm:t>
    </dgm:pt>
    <dgm:pt modelId="{8F7E1E02-2D70-E04C-90D8-652953180D13}">
      <dgm:prSet/>
      <dgm:spPr/>
      <dgm:t>
        <a:bodyPr/>
        <a:lstStyle/>
        <a:p>
          <a:r>
            <a:rPr lang="es-ES" dirty="0" err="1"/>
            <a:t>Length</a:t>
          </a:r>
          <a:r>
            <a:rPr lang="es-ES" dirty="0"/>
            <a:t> </a:t>
          </a:r>
          <a:r>
            <a:rPr lang="es-ES" dirty="0" err="1"/>
            <a:t>description</a:t>
          </a:r>
          <a:endParaRPr lang="es-ES" dirty="0"/>
        </a:p>
      </dgm:t>
    </dgm:pt>
    <dgm:pt modelId="{F80D8DF8-3180-604A-B834-4B3FB4A29CB8}" type="parTrans" cxnId="{318D0458-4882-9241-B8F1-A29B8088BB8D}">
      <dgm:prSet/>
      <dgm:spPr/>
      <dgm:t>
        <a:bodyPr/>
        <a:lstStyle/>
        <a:p>
          <a:endParaRPr lang="es-ES"/>
        </a:p>
      </dgm:t>
    </dgm:pt>
    <dgm:pt modelId="{93CC8377-6516-F14B-A912-AEC5AE8C1DA1}" type="sibTrans" cxnId="{318D0458-4882-9241-B8F1-A29B8088BB8D}">
      <dgm:prSet/>
      <dgm:spPr/>
      <dgm:t>
        <a:bodyPr/>
        <a:lstStyle/>
        <a:p>
          <a:endParaRPr lang="es-ES"/>
        </a:p>
      </dgm:t>
    </dgm:pt>
    <dgm:pt modelId="{8C52691A-75D0-7948-A89B-79580E0D7D2F}">
      <dgm:prSet/>
      <dgm:spPr/>
      <dgm:t>
        <a:bodyPr/>
        <a:lstStyle/>
        <a:p>
          <a:r>
            <a:rPr lang="es-ES" dirty="0" err="1"/>
            <a:t>Safe</a:t>
          </a:r>
          <a:endParaRPr lang="es-ES" dirty="0"/>
        </a:p>
      </dgm:t>
    </dgm:pt>
    <dgm:pt modelId="{C17ECEF9-78BD-024B-AA08-DEBCAFF27421}" type="parTrans" cxnId="{C1ACE302-4CC1-EB4C-902F-2756C472D595}">
      <dgm:prSet/>
      <dgm:spPr/>
      <dgm:t>
        <a:bodyPr/>
        <a:lstStyle/>
        <a:p>
          <a:endParaRPr lang="es-ES"/>
        </a:p>
      </dgm:t>
    </dgm:pt>
    <dgm:pt modelId="{87B93082-3BF8-784A-B7CC-4A7A7CF80735}" type="sibTrans" cxnId="{C1ACE302-4CC1-EB4C-902F-2756C472D595}">
      <dgm:prSet/>
      <dgm:spPr/>
      <dgm:t>
        <a:bodyPr/>
        <a:lstStyle/>
        <a:p>
          <a:endParaRPr lang="es-ES"/>
        </a:p>
      </dgm:t>
    </dgm:pt>
    <dgm:pt modelId="{38D892D8-ED0F-6F41-B291-C9FF143724CA}">
      <dgm:prSet/>
      <dgm:spPr/>
      <dgm:t>
        <a:bodyPr/>
        <a:lstStyle/>
        <a:p>
          <a:r>
            <a:rPr lang="es-ES" dirty="0" err="1"/>
            <a:t>Location_score</a:t>
          </a:r>
          <a:endParaRPr lang="es-ES" dirty="0"/>
        </a:p>
      </dgm:t>
    </dgm:pt>
    <dgm:pt modelId="{3859C20E-5D4C-C546-BC75-63B20C1FFD6C}" type="parTrans" cxnId="{0DCF8941-1736-0447-BC18-8F489BCE9C30}">
      <dgm:prSet/>
      <dgm:spPr/>
      <dgm:t>
        <a:bodyPr/>
        <a:lstStyle/>
        <a:p>
          <a:endParaRPr lang="es-ES"/>
        </a:p>
      </dgm:t>
    </dgm:pt>
    <dgm:pt modelId="{450E1B8C-513C-E049-9694-A8036905AB43}" type="sibTrans" cxnId="{0DCF8941-1736-0447-BC18-8F489BCE9C30}">
      <dgm:prSet/>
      <dgm:spPr/>
      <dgm:t>
        <a:bodyPr/>
        <a:lstStyle/>
        <a:p>
          <a:endParaRPr lang="es-ES"/>
        </a:p>
      </dgm:t>
    </dgm:pt>
    <dgm:pt modelId="{89E0EB89-7578-E44F-95F9-AF1B2C0F7218}">
      <dgm:prSet/>
      <dgm:spPr/>
      <dgm:t>
        <a:bodyPr/>
        <a:lstStyle/>
        <a:p>
          <a:r>
            <a:rPr lang="es-ES" dirty="0" err="1"/>
            <a:t>Balcony</a:t>
          </a:r>
          <a:endParaRPr lang="es-ES" dirty="0"/>
        </a:p>
      </dgm:t>
    </dgm:pt>
    <dgm:pt modelId="{1EE453C3-B777-2F4F-A36B-B9FDAC3C9150}" type="parTrans" cxnId="{31264873-1CCA-0944-A0B2-E46D826F39BE}">
      <dgm:prSet/>
      <dgm:spPr/>
      <dgm:t>
        <a:bodyPr/>
        <a:lstStyle/>
        <a:p>
          <a:endParaRPr lang="es-ES"/>
        </a:p>
      </dgm:t>
    </dgm:pt>
    <dgm:pt modelId="{B87A37A3-39B3-B348-903D-BCECF88EB2CC}" type="sibTrans" cxnId="{31264873-1CCA-0944-A0B2-E46D826F39BE}">
      <dgm:prSet/>
      <dgm:spPr/>
      <dgm:t>
        <a:bodyPr/>
        <a:lstStyle/>
        <a:p>
          <a:endParaRPr lang="es-ES"/>
        </a:p>
      </dgm:t>
    </dgm:pt>
    <dgm:pt modelId="{C76F3CDD-C26A-E74B-905B-2F09A566C678}">
      <dgm:prSet/>
      <dgm:spPr/>
      <dgm:t>
        <a:bodyPr/>
        <a:lstStyle/>
        <a:p>
          <a:r>
            <a:rPr lang="es-ES" dirty="0" err="1"/>
            <a:t>Air_conditioning</a:t>
          </a:r>
          <a:endParaRPr lang="es-ES" dirty="0"/>
        </a:p>
      </dgm:t>
    </dgm:pt>
    <dgm:pt modelId="{0C443361-2D53-6D4B-8F3C-8C53AA17E811}" type="parTrans" cxnId="{5326C3A2-E1FA-5F4C-8819-DB2DCD8E3562}">
      <dgm:prSet/>
      <dgm:spPr/>
      <dgm:t>
        <a:bodyPr/>
        <a:lstStyle/>
        <a:p>
          <a:endParaRPr lang="es-ES"/>
        </a:p>
      </dgm:t>
    </dgm:pt>
    <dgm:pt modelId="{46B840D1-592C-6F4E-BB8B-8E1619EB5FCA}" type="sibTrans" cxnId="{5326C3A2-E1FA-5F4C-8819-DB2DCD8E3562}">
      <dgm:prSet/>
      <dgm:spPr/>
      <dgm:t>
        <a:bodyPr/>
        <a:lstStyle/>
        <a:p>
          <a:endParaRPr lang="es-ES"/>
        </a:p>
      </dgm:t>
    </dgm:pt>
    <dgm:pt modelId="{BA69E4BF-DAB0-7E47-9C50-10FBF59DA58F}">
      <dgm:prSet/>
      <dgm:spPr/>
      <dgm:t>
        <a:bodyPr/>
        <a:lstStyle/>
        <a:p>
          <a:r>
            <a:rPr lang="es-ES" dirty="0" err="1"/>
            <a:t>Swimming_pool</a:t>
          </a:r>
          <a:endParaRPr lang="es-ES" dirty="0"/>
        </a:p>
      </dgm:t>
    </dgm:pt>
    <dgm:pt modelId="{41A38DEB-04F1-A74F-9C95-6A3925EE8857}" type="parTrans" cxnId="{EB4AC73A-8536-9544-81CE-BCB700F0DF17}">
      <dgm:prSet/>
      <dgm:spPr/>
      <dgm:t>
        <a:bodyPr/>
        <a:lstStyle/>
        <a:p>
          <a:endParaRPr lang="es-ES"/>
        </a:p>
      </dgm:t>
    </dgm:pt>
    <dgm:pt modelId="{873BDE57-7CC2-0440-82CE-B658469E3861}" type="sibTrans" cxnId="{EB4AC73A-8536-9544-81CE-BCB700F0DF17}">
      <dgm:prSet/>
      <dgm:spPr/>
      <dgm:t>
        <a:bodyPr/>
        <a:lstStyle/>
        <a:p>
          <a:endParaRPr lang="es-ES"/>
        </a:p>
      </dgm:t>
    </dgm:pt>
    <dgm:pt modelId="{6D43B080-BA94-114C-AE93-02DCEBD19BE1}">
      <dgm:prSet/>
      <dgm:spPr/>
      <dgm:t>
        <a:bodyPr/>
        <a:lstStyle/>
        <a:p>
          <a:r>
            <a:rPr lang="es-ES"/>
            <a:t>Non_smoking_roms</a:t>
          </a:r>
          <a:endParaRPr lang="es-ES" dirty="0"/>
        </a:p>
      </dgm:t>
    </dgm:pt>
    <dgm:pt modelId="{692C1BF2-20C6-A641-A5F2-2E1A66098A06}" type="parTrans" cxnId="{55292797-4285-4D45-A1B7-156CEFFE3E3B}">
      <dgm:prSet/>
      <dgm:spPr/>
      <dgm:t>
        <a:bodyPr/>
        <a:lstStyle/>
        <a:p>
          <a:endParaRPr lang="es-ES"/>
        </a:p>
      </dgm:t>
    </dgm:pt>
    <dgm:pt modelId="{010AE940-AC21-2E49-A5F0-184454776D05}" type="sibTrans" cxnId="{55292797-4285-4D45-A1B7-156CEFFE3E3B}">
      <dgm:prSet/>
      <dgm:spPr/>
      <dgm:t>
        <a:bodyPr/>
        <a:lstStyle/>
        <a:p>
          <a:endParaRPr lang="es-ES"/>
        </a:p>
      </dgm:t>
    </dgm:pt>
    <dgm:pt modelId="{1A8C27D0-72C6-5044-8526-797A288D9FB8}">
      <dgm:prSet/>
      <dgm:spPr/>
      <dgm:t>
        <a:bodyPr/>
        <a:lstStyle/>
        <a:p>
          <a:r>
            <a:rPr lang="es-ES"/>
            <a:t>Mean_flights</a:t>
          </a:r>
          <a:endParaRPr lang="es-ES" dirty="0"/>
        </a:p>
      </dgm:t>
    </dgm:pt>
    <dgm:pt modelId="{BF4D1E34-1730-3149-B143-4DA14F6CC138}" type="parTrans" cxnId="{DE5FED62-22E0-9847-B18B-8944F01FED78}">
      <dgm:prSet/>
      <dgm:spPr/>
      <dgm:t>
        <a:bodyPr/>
        <a:lstStyle/>
        <a:p>
          <a:endParaRPr lang="es-ES"/>
        </a:p>
      </dgm:t>
    </dgm:pt>
    <dgm:pt modelId="{3F1D6CBC-1C47-F240-A5D3-7F3BE51E15C7}" type="sibTrans" cxnId="{DE5FED62-22E0-9847-B18B-8944F01FED78}">
      <dgm:prSet/>
      <dgm:spPr/>
      <dgm:t>
        <a:bodyPr/>
        <a:lstStyle/>
        <a:p>
          <a:endParaRPr lang="es-ES"/>
        </a:p>
      </dgm:t>
    </dgm:pt>
    <dgm:pt modelId="{6330B2B2-CF8F-584B-900D-702CE89DE008}">
      <dgm:prSet/>
      <dgm:spPr/>
      <dgm:t>
        <a:bodyPr/>
        <a:lstStyle/>
        <a:p>
          <a:r>
            <a:rPr lang="es-ES" dirty="0" err="1"/>
            <a:t>Length</a:t>
          </a:r>
          <a:r>
            <a:rPr lang="es-ES" dirty="0"/>
            <a:t> </a:t>
          </a:r>
          <a:r>
            <a:rPr lang="es-ES" dirty="0" err="1"/>
            <a:t>description</a:t>
          </a:r>
          <a:endParaRPr lang="es-ES" dirty="0"/>
        </a:p>
      </dgm:t>
    </dgm:pt>
    <dgm:pt modelId="{56049C15-BB12-8348-98EF-BA1F07C014E6}" type="parTrans" cxnId="{9EF82C2D-BE9A-F546-92BE-A017D3937BB4}">
      <dgm:prSet/>
      <dgm:spPr/>
      <dgm:t>
        <a:bodyPr/>
        <a:lstStyle/>
        <a:p>
          <a:endParaRPr lang="es-ES"/>
        </a:p>
      </dgm:t>
    </dgm:pt>
    <dgm:pt modelId="{315953DD-14B0-864B-8CA2-7A8560A0698F}" type="sibTrans" cxnId="{9EF82C2D-BE9A-F546-92BE-A017D3937BB4}">
      <dgm:prSet/>
      <dgm:spPr/>
      <dgm:t>
        <a:bodyPr/>
        <a:lstStyle/>
        <a:p>
          <a:endParaRPr lang="es-ES"/>
        </a:p>
      </dgm:t>
    </dgm:pt>
    <dgm:pt modelId="{47063CA0-0CBE-7D49-B314-4F9DB3528C0B}">
      <dgm:prSet/>
      <dgm:spPr/>
      <dgm:t>
        <a:bodyPr/>
        <a:lstStyle/>
        <a:p>
          <a:endParaRPr lang="es-ES" dirty="0"/>
        </a:p>
      </dgm:t>
    </dgm:pt>
    <dgm:pt modelId="{5F65C636-E814-FD48-A5E7-E0C39641B3A7}" type="parTrans" cxnId="{A16505B6-A8A8-2D48-9157-346458051549}">
      <dgm:prSet/>
      <dgm:spPr/>
      <dgm:t>
        <a:bodyPr/>
        <a:lstStyle/>
        <a:p>
          <a:endParaRPr lang="es-ES"/>
        </a:p>
      </dgm:t>
    </dgm:pt>
    <dgm:pt modelId="{F8AED8B2-1422-DE4E-B1F6-6B3166001D01}" type="sibTrans" cxnId="{A16505B6-A8A8-2D48-9157-346458051549}">
      <dgm:prSet/>
      <dgm:spPr/>
      <dgm:t>
        <a:bodyPr/>
        <a:lstStyle/>
        <a:p>
          <a:endParaRPr lang="es-ES"/>
        </a:p>
      </dgm:t>
    </dgm:pt>
    <dgm:pt modelId="{4DF8BBC8-0E97-4B4B-8618-619389319A3E}">
      <dgm:prSet/>
      <dgm:spPr/>
      <dgm:t>
        <a:bodyPr/>
        <a:lstStyle/>
        <a:p>
          <a:r>
            <a:rPr lang="es-ES" dirty="0" err="1"/>
            <a:t>Free_wifi</a:t>
          </a:r>
          <a:endParaRPr lang="es-ES" dirty="0"/>
        </a:p>
      </dgm:t>
    </dgm:pt>
    <dgm:pt modelId="{6D103AB3-7690-3248-9072-663FDEDFDCB8}" type="parTrans" cxnId="{96299356-DBF7-7D4D-A130-30D7F9F1BFF4}">
      <dgm:prSet/>
      <dgm:spPr/>
      <dgm:t>
        <a:bodyPr/>
        <a:lstStyle/>
        <a:p>
          <a:endParaRPr lang="es-ES"/>
        </a:p>
      </dgm:t>
    </dgm:pt>
    <dgm:pt modelId="{8CB87E1D-C919-C648-B34A-66D1E93A0CB0}" type="sibTrans" cxnId="{96299356-DBF7-7D4D-A130-30D7F9F1BFF4}">
      <dgm:prSet/>
      <dgm:spPr/>
      <dgm:t>
        <a:bodyPr/>
        <a:lstStyle/>
        <a:p>
          <a:endParaRPr lang="es-ES"/>
        </a:p>
      </dgm:t>
    </dgm:pt>
    <dgm:pt modelId="{72E56469-7657-1247-AF59-CE2EB6ABF4E8}">
      <dgm:prSet/>
      <dgm:spPr/>
      <dgm:t>
        <a:bodyPr/>
        <a:lstStyle/>
        <a:p>
          <a:r>
            <a:rPr lang="es-ES" dirty="0" err="1"/>
            <a:t>Safe</a:t>
          </a:r>
          <a:endParaRPr lang="es-ES" dirty="0"/>
        </a:p>
      </dgm:t>
    </dgm:pt>
    <dgm:pt modelId="{4B7934F9-3EF6-5141-8532-BCF141C9E7C4}" type="parTrans" cxnId="{49069BCD-71CE-E34E-8E0C-A0DDA4185033}">
      <dgm:prSet/>
      <dgm:spPr/>
      <dgm:t>
        <a:bodyPr/>
        <a:lstStyle/>
        <a:p>
          <a:endParaRPr lang="es-ES"/>
        </a:p>
      </dgm:t>
    </dgm:pt>
    <dgm:pt modelId="{6CACEF96-B02C-E24E-BAB2-00A5504233B5}" type="sibTrans" cxnId="{49069BCD-71CE-E34E-8E0C-A0DDA4185033}">
      <dgm:prSet/>
      <dgm:spPr/>
      <dgm:t>
        <a:bodyPr/>
        <a:lstStyle/>
        <a:p>
          <a:endParaRPr lang="es-ES"/>
        </a:p>
      </dgm:t>
    </dgm:pt>
    <dgm:pt modelId="{2807EB78-8D31-3747-86B6-30FD7B633A86}" type="pres">
      <dgm:prSet presAssocID="{819E0C5A-1403-8E41-AAA1-DCD6DD60F058}" presName="Name0" presStyleCnt="0">
        <dgm:presLayoutVars>
          <dgm:dir/>
          <dgm:animLvl val="lvl"/>
          <dgm:resizeHandles val="exact"/>
        </dgm:presLayoutVars>
      </dgm:prSet>
      <dgm:spPr/>
    </dgm:pt>
    <dgm:pt modelId="{5535844E-7D04-784F-9C9B-B2A4654E4C20}" type="pres">
      <dgm:prSet presAssocID="{8FCAC36B-883B-CB49-B2A9-1726890C69CC}" presName="composite" presStyleCnt="0"/>
      <dgm:spPr/>
    </dgm:pt>
    <dgm:pt modelId="{F52438EA-4F92-C240-AFC6-A4B2AEE6AE1C}" type="pres">
      <dgm:prSet presAssocID="{8FCAC36B-883B-CB49-B2A9-1726890C69CC}" presName="parTx" presStyleLbl="alignNode1" presStyleIdx="0" presStyleCnt="2">
        <dgm:presLayoutVars>
          <dgm:chMax val="0"/>
          <dgm:chPref val="0"/>
          <dgm:bulletEnabled val="1"/>
        </dgm:presLayoutVars>
      </dgm:prSet>
      <dgm:spPr/>
    </dgm:pt>
    <dgm:pt modelId="{2B6E9592-A682-6345-BF16-231F2137BE1B}" type="pres">
      <dgm:prSet presAssocID="{8FCAC36B-883B-CB49-B2A9-1726890C69CC}" presName="desTx" presStyleLbl="alignAccFollowNode1" presStyleIdx="0" presStyleCnt="2">
        <dgm:presLayoutVars>
          <dgm:bulletEnabled val="1"/>
        </dgm:presLayoutVars>
      </dgm:prSet>
      <dgm:spPr/>
    </dgm:pt>
    <dgm:pt modelId="{FEB52FE5-A102-B64F-A533-08616EF93B83}" type="pres">
      <dgm:prSet presAssocID="{D384A8A0-6BAF-884B-BCF0-7AFB8CACFA43}" presName="space" presStyleCnt="0"/>
      <dgm:spPr/>
    </dgm:pt>
    <dgm:pt modelId="{3FE07C82-AE65-034F-8934-6B5BCC7F8521}" type="pres">
      <dgm:prSet presAssocID="{E05BD9A0-9638-2847-B21C-1F3C0B4CB50F}" presName="composite" presStyleCnt="0"/>
      <dgm:spPr/>
    </dgm:pt>
    <dgm:pt modelId="{053EBC9C-795D-B247-9A71-8C145122C26F}" type="pres">
      <dgm:prSet presAssocID="{E05BD9A0-9638-2847-B21C-1F3C0B4CB50F}" presName="parTx" presStyleLbl="alignNode1" presStyleIdx="1" presStyleCnt="2">
        <dgm:presLayoutVars>
          <dgm:chMax val="0"/>
          <dgm:chPref val="0"/>
          <dgm:bulletEnabled val="1"/>
        </dgm:presLayoutVars>
      </dgm:prSet>
      <dgm:spPr/>
    </dgm:pt>
    <dgm:pt modelId="{0ACA845D-9FC2-6344-8148-7E8CA16E5E7F}" type="pres">
      <dgm:prSet presAssocID="{E05BD9A0-9638-2847-B21C-1F3C0B4CB50F}" presName="desTx" presStyleLbl="alignAccFollowNode1" presStyleIdx="1" presStyleCnt="2">
        <dgm:presLayoutVars>
          <dgm:bulletEnabled val="1"/>
        </dgm:presLayoutVars>
      </dgm:prSet>
      <dgm:spPr/>
    </dgm:pt>
  </dgm:ptLst>
  <dgm:cxnLst>
    <dgm:cxn modelId="{224C7402-E26C-E243-82C5-B3781A19DC49}" type="presOf" srcId="{72E56469-7657-1247-AF59-CE2EB6ABF4E8}" destId="{0ACA845D-9FC2-6344-8148-7E8CA16E5E7F}" srcOrd="0" destOrd="10" presId="urn:microsoft.com/office/officeart/2005/8/layout/hList1"/>
    <dgm:cxn modelId="{C1ACE302-4CC1-EB4C-902F-2756C472D595}" srcId="{EE002E70-1BA6-414C-9812-44CC66DBF2F7}" destId="{8C52691A-75D0-7948-A89B-79580E0D7D2F}" srcOrd="14" destOrd="0" parTransId="{C17ECEF9-78BD-024B-AA08-DEBCAFF27421}" sibTransId="{87B93082-3BF8-784A-B7CC-4A7A7CF80735}"/>
    <dgm:cxn modelId="{67687304-763C-9543-9A20-8C1B2BA46E2C}" srcId="{8FCAC36B-883B-CB49-B2A9-1726890C69CC}" destId="{EE002E70-1BA6-414C-9812-44CC66DBF2F7}" srcOrd="0" destOrd="0" parTransId="{372972BE-2DC7-6145-B716-D7B365EEF666}" sibTransId="{C1AEF333-AB7C-6D44-8367-C2A1AD896572}"/>
    <dgm:cxn modelId="{288C5908-1DEA-1949-8D5A-E09CD6ACECCF}" srcId="{EE002E70-1BA6-414C-9812-44CC66DBF2F7}" destId="{8BA39BFB-6A6D-484C-9EAF-C93E7D584CD1}" srcOrd="0" destOrd="0" parTransId="{150872F1-35A1-5E44-BB6A-B32857D022A7}" sibTransId="{361F1E47-7B9A-E448-ACA1-444D4CC9FE85}"/>
    <dgm:cxn modelId="{8857E50C-A37B-EE44-8F41-C41448C52FE2}" type="presOf" srcId="{A8B444C6-60CE-FA48-AAD1-DE301EF4E992}" destId="{0ACA845D-9FC2-6344-8148-7E8CA16E5E7F}" srcOrd="0" destOrd="12" presId="urn:microsoft.com/office/officeart/2005/8/layout/hList1"/>
    <dgm:cxn modelId="{4DAF4911-44D0-C94E-8E72-9B470B21CF3E}" srcId="{EE002E70-1BA6-414C-9812-44CC66DBF2F7}" destId="{D50A149E-1F4A-7548-A154-30DBAE9D26A1}" srcOrd="9" destOrd="0" parTransId="{1A3753F8-F2A6-0C42-80AF-A9427BBDD865}" sibTransId="{DC2D59B5-3095-094A-B159-E9CD366BF8C0}"/>
    <dgm:cxn modelId="{1BE15713-232B-C547-9924-F7BB7EF9B4D4}" type="presOf" srcId="{B39BE120-7AA2-5844-B3DE-0FADA010FAFF}" destId="{2B6E9592-A682-6345-BF16-231F2137BE1B}" srcOrd="0" destOrd="7" presId="urn:microsoft.com/office/officeart/2005/8/layout/hList1"/>
    <dgm:cxn modelId="{255F6A14-26C1-F247-8BF2-93A797F1A8B9}" type="presOf" srcId="{C76F3CDD-C26A-E74B-905B-2F09A566C678}" destId="{0ACA845D-9FC2-6344-8148-7E8CA16E5E7F}" srcOrd="0" destOrd="4" presId="urn:microsoft.com/office/officeart/2005/8/layout/hList1"/>
    <dgm:cxn modelId="{D5B0BC16-B49A-FE44-A761-EBB10F39F2F8}" type="presOf" srcId="{8C52691A-75D0-7948-A89B-79580E0D7D2F}" destId="{2B6E9592-A682-6345-BF16-231F2137BE1B}" srcOrd="0" destOrd="15" presId="urn:microsoft.com/office/officeart/2005/8/layout/hList1"/>
    <dgm:cxn modelId="{3725D917-9477-674B-9BD7-155AB0C0FC87}" srcId="{EE002E70-1BA6-414C-9812-44CC66DBF2F7}" destId="{B59A93ED-7F93-C74C-8FF6-FBC2A6574492}" srcOrd="1" destOrd="0" parTransId="{AD23F4FD-9F5E-CD42-AB67-249257448B4C}" sibTransId="{3808E1EB-6355-B64A-A9DB-1EF03CA3C361}"/>
    <dgm:cxn modelId="{636C931F-78ED-4048-A695-DE9D929FBBD1}" type="presOf" srcId="{38D892D8-ED0F-6F41-B291-C9FF143724CA}" destId="{0ACA845D-9FC2-6344-8148-7E8CA16E5E7F}" srcOrd="0" destOrd="2" presId="urn:microsoft.com/office/officeart/2005/8/layout/hList1"/>
    <dgm:cxn modelId="{5B4E1129-BEBE-D24E-9B4C-8591A87153FD}" type="presOf" srcId="{71AAE4DF-DDA9-4949-AD48-6F122CAFD057}" destId="{0ACA845D-9FC2-6344-8148-7E8CA16E5E7F}" srcOrd="0" destOrd="0" presId="urn:microsoft.com/office/officeart/2005/8/layout/hList1"/>
    <dgm:cxn modelId="{F810D529-BB69-AD43-B406-C07B2E72C60E}" type="presOf" srcId="{1A5BA3FE-2D76-3845-96BA-348535CEB8D1}" destId="{2B6E9592-A682-6345-BF16-231F2137BE1B}" srcOrd="0" destOrd="9" presId="urn:microsoft.com/office/officeart/2005/8/layout/hList1"/>
    <dgm:cxn modelId="{9EF82C2D-BE9A-F546-92BE-A017D3937BB4}" srcId="{71AAE4DF-DDA9-4949-AD48-6F122CAFD057}" destId="{6330B2B2-CF8F-584B-900D-702CE89DE008}" srcOrd="8" destOrd="0" parTransId="{56049C15-BB12-8348-98EF-BA1F07C014E6}" sibTransId="{315953DD-14B0-864B-8CA2-7A8560A0698F}"/>
    <dgm:cxn modelId="{3EDF2038-7F86-2F4E-AB45-FC28F1918AFE}" type="presOf" srcId="{F0D22FD0-C8D2-484B-9AC7-26FB64CAF7B3}" destId="{2B6E9592-A682-6345-BF16-231F2137BE1B}" srcOrd="0" destOrd="13" presId="urn:microsoft.com/office/officeart/2005/8/layout/hList1"/>
    <dgm:cxn modelId="{D5F3B438-EFD8-B840-AD8F-2C3F13A99E49}" type="presOf" srcId="{E05BD9A0-9638-2847-B21C-1F3C0B4CB50F}" destId="{053EBC9C-795D-B247-9A71-8C145122C26F}" srcOrd="0" destOrd="0" presId="urn:microsoft.com/office/officeart/2005/8/layout/hList1"/>
    <dgm:cxn modelId="{EB4AC73A-8536-9544-81CE-BCB700F0DF17}" srcId="{71AAE4DF-DDA9-4949-AD48-6F122CAFD057}" destId="{BA69E4BF-DAB0-7E47-9C50-10FBF59DA58F}" srcOrd="5" destOrd="0" parTransId="{41A38DEB-04F1-A74F-9C95-6A3925EE8857}" sibTransId="{873BDE57-7CC2-0440-82CE-B658469E3861}"/>
    <dgm:cxn modelId="{DE78263C-5519-0C4D-9F5E-8A21641CCE56}" type="presOf" srcId="{4DF8BBC8-0E97-4B4B-8618-619389319A3E}" destId="{0ACA845D-9FC2-6344-8148-7E8CA16E5E7F}" srcOrd="0" destOrd="5" presId="urn:microsoft.com/office/officeart/2005/8/layout/hList1"/>
    <dgm:cxn modelId="{0DCF8941-1736-0447-BC18-8F489BCE9C30}" srcId="{71AAE4DF-DDA9-4949-AD48-6F122CAFD057}" destId="{38D892D8-ED0F-6F41-B291-C9FF143724CA}" srcOrd="1" destOrd="0" parTransId="{3859C20E-5D4C-C546-BC75-63B20C1FFD6C}" sibTransId="{450E1B8C-513C-E049-9694-A8036905AB43}"/>
    <dgm:cxn modelId="{9182CE42-8264-0749-8D1B-72CF381A2FE1}" type="presOf" srcId="{ECA19826-E131-3143-8170-6FB978E3B754}" destId="{2B6E9592-A682-6345-BF16-231F2137BE1B}" srcOrd="0" destOrd="3" presId="urn:microsoft.com/office/officeart/2005/8/layout/hList1"/>
    <dgm:cxn modelId="{DE5FED62-22E0-9847-B18B-8944F01FED78}" srcId="{71AAE4DF-DDA9-4949-AD48-6F122CAFD057}" destId="{1A8C27D0-72C6-5044-8526-797A288D9FB8}" srcOrd="7" destOrd="0" parTransId="{BF4D1E34-1730-3149-B143-4DA14F6CC138}" sibTransId="{3F1D6CBC-1C47-F240-A5D3-7F3BE51E15C7}"/>
    <dgm:cxn modelId="{AA1C1B43-00AA-CD43-BADA-3CABCF9DEA3F}" srcId="{71AAE4DF-DDA9-4949-AD48-6F122CAFD057}" destId="{DFBDC719-3909-9848-9B3E-9161F2C816B5}" srcOrd="0" destOrd="0" parTransId="{E3501F49-5B79-1A42-9160-8689D5B425AE}" sibTransId="{F9A939A6-370A-9646-A802-335EC3E76F01}"/>
    <dgm:cxn modelId="{1455AE45-EF51-E04B-9D63-6CD0F1941968}" srcId="{EE002E70-1BA6-414C-9812-44CC66DBF2F7}" destId="{B39BE120-7AA2-5844-B3DE-0FADA010FAFF}" srcOrd="6" destOrd="0" parTransId="{7B870378-EE58-894F-91E1-6AE0EF0BE966}" sibTransId="{09EB3438-EB29-9140-ACF3-893E96C366B4}"/>
    <dgm:cxn modelId="{698E1966-86C6-2547-AC00-2FEF6A911E04}" type="presOf" srcId="{350484AC-729C-1E4F-8F60-D25F1B7D92AC}" destId="{2B6E9592-A682-6345-BF16-231F2137BE1B}" srcOrd="0" destOrd="11" presId="urn:microsoft.com/office/officeart/2005/8/layout/hList1"/>
    <dgm:cxn modelId="{11B74846-CE22-5F41-ADAE-817B401D7A78}" type="presOf" srcId="{DB8F49CC-0EAE-C943-8887-E112FC932742}" destId="{2B6E9592-A682-6345-BF16-231F2137BE1B}" srcOrd="0" destOrd="18" presId="urn:microsoft.com/office/officeart/2005/8/layout/hList1"/>
    <dgm:cxn modelId="{FB0F6167-DA1A-8046-AF67-2950F6C79EE0}" srcId="{EE002E70-1BA6-414C-9812-44CC66DBF2F7}" destId="{EE9B25DB-61EB-1045-BC70-1F3C64B65356}" srcOrd="7" destOrd="0" parTransId="{F7053BE5-057A-1C40-8803-5A4671AC87C8}" sibTransId="{30DDA3EF-ED21-0745-811B-C8E5175528D3}"/>
    <dgm:cxn modelId="{37DB8149-1371-0C44-8E51-10B8CEA46720}" type="presOf" srcId="{BA69E4BF-DAB0-7E47-9C50-10FBF59DA58F}" destId="{0ACA845D-9FC2-6344-8148-7E8CA16E5E7F}" srcOrd="0" destOrd="6" presId="urn:microsoft.com/office/officeart/2005/8/layout/hList1"/>
    <dgm:cxn modelId="{35AC254A-D83D-5949-A175-3E4E35EB11C1}" type="presOf" srcId="{47063CA0-0CBE-7D49-B314-4F9DB3528C0B}" destId="{0ACA845D-9FC2-6344-8148-7E8CA16E5E7F}" srcOrd="0" destOrd="11" presId="urn:microsoft.com/office/officeart/2005/8/layout/hList1"/>
    <dgm:cxn modelId="{F0A3286B-BA3C-FD4D-928F-03586CEEC86B}" srcId="{A6D7846F-3016-9146-9509-5F44F23CA934}" destId="{DB8F49CC-0EAE-C943-8887-E112FC932742}" srcOrd="0" destOrd="0" parTransId="{E3E04408-6FAC-664A-9207-A94A01C510DF}" sibTransId="{6FF47A1D-092D-9048-B35D-3C0D6759CB27}"/>
    <dgm:cxn modelId="{CFC25A6B-9F2E-1F48-B29C-5490C5C944B0}" type="presOf" srcId="{8D2B03F3-2622-FD40-8963-81F8268332EB}" destId="{2B6E9592-A682-6345-BF16-231F2137BE1B}" srcOrd="0" destOrd="5" presId="urn:microsoft.com/office/officeart/2005/8/layout/hList1"/>
    <dgm:cxn modelId="{5A8B324C-9A73-EC43-AD3F-904C10AB887D}" srcId="{8FCAC36B-883B-CB49-B2A9-1726890C69CC}" destId="{A6D7846F-3016-9146-9509-5F44F23CA934}" srcOrd="2" destOrd="0" parTransId="{C7B8E429-BAE6-E549-A96E-B092531533E0}" sibTransId="{46DE24CA-6CE7-3D46-9E35-9921E19A126E}"/>
    <dgm:cxn modelId="{572FEC6F-8262-404D-8F02-18EDD128C399}" srcId="{EE002E70-1BA6-414C-9812-44CC66DBF2F7}" destId="{1A5BA3FE-2D76-3845-96BA-348535CEB8D1}" srcOrd="8" destOrd="0" parTransId="{33965CB0-F7AF-C142-B4EE-6D0EF10D84F5}" sibTransId="{649EEE7D-1563-4248-929D-5CD9299F51A6}"/>
    <dgm:cxn modelId="{4A021050-6BB4-F74E-9BD3-172BBE6445EB}" type="presOf" srcId="{8FCAC36B-883B-CB49-B2A9-1726890C69CC}" destId="{F52438EA-4F92-C240-AFC6-A4B2AEE6AE1C}" srcOrd="0" destOrd="0" presId="urn:microsoft.com/office/officeart/2005/8/layout/hList1"/>
    <dgm:cxn modelId="{17C6DA72-945A-DE49-901E-57CE0D6BFAD0}" srcId="{819E0C5A-1403-8E41-AAA1-DCD6DD60F058}" destId="{8FCAC36B-883B-CB49-B2A9-1726890C69CC}" srcOrd="0" destOrd="0" parTransId="{E8A03A2C-CA25-EF4D-BF6A-78335E2FE77E}" sibTransId="{D384A8A0-6BAF-884B-BCF0-7AFB8CACFA43}"/>
    <dgm:cxn modelId="{31264873-1CCA-0944-A0B2-E46D826F39BE}" srcId="{71AAE4DF-DDA9-4949-AD48-6F122CAFD057}" destId="{89E0EB89-7578-E44F-95F9-AF1B2C0F7218}" srcOrd="2" destOrd="0" parTransId="{1EE453C3-B777-2F4F-A36B-B9FDAC3C9150}" sibTransId="{B87A37A3-39B3-B348-903D-BCECF88EB2CC}"/>
    <dgm:cxn modelId="{799A2054-F982-8F46-B1C0-73F1B68A7EAC}" type="presOf" srcId="{1A8C27D0-72C6-5044-8526-797A288D9FB8}" destId="{0ACA845D-9FC2-6344-8148-7E8CA16E5E7F}" srcOrd="0" destOrd="8" presId="urn:microsoft.com/office/officeart/2005/8/layout/hList1"/>
    <dgm:cxn modelId="{E8A40256-DAA7-BE47-8BA7-2A4A854BE47B}" type="presOf" srcId="{C835637C-F65B-4A4C-999A-7798918F06BA}" destId="{0ACA845D-9FC2-6344-8148-7E8CA16E5E7F}" srcOrd="0" destOrd="13" presId="urn:microsoft.com/office/officeart/2005/8/layout/hList1"/>
    <dgm:cxn modelId="{96299356-DBF7-7D4D-A130-30D7F9F1BFF4}" srcId="{71AAE4DF-DDA9-4949-AD48-6F122CAFD057}" destId="{4DF8BBC8-0E97-4B4B-8618-619389319A3E}" srcOrd="4" destOrd="0" parTransId="{6D103AB3-7690-3248-9072-663FDEDFDCB8}" sibTransId="{8CB87E1D-C919-C648-B34A-66D1E93A0CB0}"/>
    <dgm:cxn modelId="{318D0458-4882-9241-B8F1-A29B8088BB8D}" srcId="{EE002E70-1BA6-414C-9812-44CC66DBF2F7}" destId="{8F7E1E02-2D70-E04C-90D8-652953180D13}" srcOrd="13" destOrd="0" parTransId="{F80D8DF8-3180-604A-B834-4B3FB4A29CB8}" sibTransId="{93CC8377-6516-F14B-A912-AEC5AE8C1DA1}"/>
    <dgm:cxn modelId="{0C0B6A58-4CDB-DF4E-9B2F-5157383B2868}" srcId="{EE002E70-1BA6-414C-9812-44CC66DBF2F7}" destId="{ECA19826-E131-3143-8170-6FB978E3B754}" srcOrd="2" destOrd="0" parTransId="{A195020A-7C37-EB48-8F08-FC8230E32CC9}" sibTransId="{0FE27D84-46BF-8849-8331-1A5FC8DD2C73}"/>
    <dgm:cxn modelId="{8B42517F-F876-9C48-9CD3-43A4A4AD6A5D}" type="presOf" srcId="{D50A149E-1F4A-7548-A154-30DBAE9D26A1}" destId="{2B6E9592-A682-6345-BF16-231F2137BE1B}" srcOrd="0" destOrd="10" presId="urn:microsoft.com/office/officeart/2005/8/layout/hList1"/>
    <dgm:cxn modelId="{68BCD77F-2039-B847-8E91-B391164CFC70}" srcId="{EE002E70-1BA6-414C-9812-44CC66DBF2F7}" destId="{E5B71C87-286A-504C-9FED-D8FBE221DF2E}" srcOrd="3" destOrd="0" parTransId="{9D8232D3-F16E-DE4A-9828-76D8F6823B26}" sibTransId="{22FC9835-6A9E-0245-9C89-EA136571E5E4}"/>
    <dgm:cxn modelId="{D32AB586-3E01-B24B-93C4-3AA3F809C4E2}" type="presOf" srcId="{EE002E70-1BA6-414C-9812-44CC66DBF2F7}" destId="{2B6E9592-A682-6345-BF16-231F2137BE1B}" srcOrd="0" destOrd="0" presId="urn:microsoft.com/office/officeart/2005/8/layout/hList1"/>
    <dgm:cxn modelId="{F6828095-2A83-EE45-9142-34FECB1A77D8}" type="presOf" srcId="{6330B2B2-CF8F-584B-900D-702CE89DE008}" destId="{0ACA845D-9FC2-6344-8148-7E8CA16E5E7F}" srcOrd="0" destOrd="9" presId="urn:microsoft.com/office/officeart/2005/8/layout/hList1"/>
    <dgm:cxn modelId="{55292797-4285-4D45-A1B7-156CEFFE3E3B}" srcId="{71AAE4DF-DDA9-4949-AD48-6F122CAFD057}" destId="{6D43B080-BA94-114C-AE93-02DCEBD19BE1}" srcOrd="6" destOrd="0" parTransId="{692C1BF2-20C6-A641-A5F2-2E1A66098A06}" sibTransId="{010AE940-AC21-2E49-A5F0-184454776D05}"/>
    <dgm:cxn modelId="{BD7D649C-BD9C-B345-BC3F-1C555C830F1B}" type="presOf" srcId="{DFBDC719-3909-9848-9B3E-9161F2C816B5}" destId="{0ACA845D-9FC2-6344-8148-7E8CA16E5E7F}" srcOrd="0" destOrd="1" presId="urn:microsoft.com/office/officeart/2005/8/layout/hList1"/>
    <dgm:cxn modelId="{5326C3A2-E1FA-5F4C-8819-DB2DCD8E3562}" srcId="{71AAE4DF-DDA9-4949-AD48-6F122CAFD057}" destId="{C76F3CDD-C26A-E74B-905B-2F09A566C678}" srcOrd="3" destOrd="0" parTransId="{0C443361-2D53-6D4B-8F3C-8C53AA17E811}" sibTransId="{46B840D1-592C-6F4E-BB8B-8E1619EB5FCA}"/>
    <dgm:cxn modelId="{9C9521A5-E8CB-AA47-8480-234CA4065BC8}" srcId="{8FCAC36B-883B-CB49-B2A9-1726890C69CC}" destId="{C0523AAE-B76D-BD4B-9172-57C203FC0868}" srcOrd="1" destOrd="0" parTransId="{6ED78F1E-62D7-5449-B653-88B1807CC3B4}" sibTransId="{1BF0186C-831D-F445-979A-5487E2641705}"/>
    <dgm:cxn modelId="{B38A7EA7-D40A-834F-BA52-55C330B0572B}" type="presOf" srcId="{A6D7846F-3016-9146-9509-5F44F23CA934}" destId="{2B6E9592-A682-6345-BF16-231F2137BE1B}" srcOrd="0" destOrd="17" presId="urn:microsoft.com/office/officeart/2005/8/layout/hList1"/>
    <dgm:cxn modelId="{8A72F6AA-4545-9840-9EDB-D2597D4B366D}" type="presOf" srcId="{913A0525-FECB-E645-AEBD-C101F25A5F6B}" destId="{2B6E9592-A682-6345-BF16-231F2137BE1B}" srcOrd="0" destOrd="12" presId="urn:microsoft.com/office/officeart/2005/8/layout/hList1"/>
    <dgm:cxn modelId="{B34E6BAC-4C7A-4D45-8699-733B296AF1D8}" type="presOf" srcId="{6D43B080-BA94-114C-AE93-02DCEBD19BE1}" destId="{0ACA845D-9FC2-6344-8148-7E8CA16E5E7F}" srcOrd="0" destOrd="7" presId="urn:microsoft.com/office/officeart/2005/8/layout/hList1"/>
    <dgm:cxn modelId="{428BA1AC-20F6-FA4F-86A4-2015B1EF0818}" type="presOf" srcId="{C0523AAE-B76D-BD4B-9172-57C203FC0868}" destId="{2B6E9592-A682-6345-BF16-231F2137BE1B}" srcOrd="0" destOrd="16" presId="urn:microsoft.com/office/officeart/2005/8/layout/hList1"/>
    <dgm:cxn modelId="{C480C3B3-ECB1-9D49-9001-127EA0729733}" srcId="{EE002E70-1BA6-414C-9812-44CC66DBF2F7}" destId="{8D2B03F3-2622-FD40-8963-81F8268332EB}" srcOrd="4" destOrd="0" parTransId="{BECB9C8F-8FD5-BB4C-B5BE-62D64E2CF58E}" sibTransId="{3C084FC9-D1CD-494B-A928-7415501E3438}"/>
    <dgm:cxn modelId="{12B5C4B4-5C22-ED42-B93F-9CCB6DBC330B}" srcId="{EE002E70-1BA6-414C-9812-44CC66DBF2F7}" destId="{F0D22FD0-C8D2-484B-9AC7-26FB64CAF7B3}" srcOrd="12" destOrd="0" parTransId="{F9865F22-EAFC-4948-9766-F3E4CDEDBF7A}" sibTransId="{AAAC0A5E-0CA4-D143-A3EE-B57815095543}"/>
    <dgm:cxn modelId="{A16505B6-A8A8-2D48-9157-346458051549}" srcId="{71AAE4DF-DDA9-4949-AD48-6F122CAFD057}" destId="{47063CA0-0CBE-7D49-B314-4F9DB3528C0B}" srcOrd="10" destOrd="0" parTransId="{5F65C636-E814-FD48-A5E7-E0C39641B3A7}" sibTransId="{F8AED8B2-1422-DE4E-B1F6-6B3166001D01}"/>
    <dgm:cxn modelId="{5A16F2B6-FE33-1549-BDF0-994467AD6672}" type="presOf" srcId="{E5B71C87-286A-504C-9FED-D8FBE221DF2E}" destId="{2B6E9592-A682-6345-BF16-231F2137BE1B}" srcOrd="0" destOrd="4" presId="urn:microsoft.com/office/officeart/2005/8/layout/hList1"/>
    <dgm:cxn modelId="{7A4A7FC4-5BC2-A847-8FEC-02B6C52A14CB}" srcId="{EE002E70-1BA6-414C-9812-44CC66DBF2F7}" destId="{A3023A56-B610-2E4C-8BA9-4F47C7AA75AE}" srcOrd="5" destOrd="0" parTransId="{73E2913C-6BDC-DF48-B3DC-AD26D17A6ACD}" sibTransId="{E5F285C6-255A-6548-BE7B-0464EEC1CD39}"/>
    <dgm:cxn modelId="{AF8C9FC6-A11B-664C-B9A6-56CC41C1EC63}" srcId="{A8B444C6-60CE-FA48-AAD1-DE301EF4E992}" destId="{C835637C-F65B-4A4C-999A-7798918F06BA}" srcOrd="0" destOrd="0" parTransId="{AE56E410-E1F5-9741-9EBD-B7B2B705DA53}" sibTransId="{818F4537-2228-9C44-A431-4ADB20B7ECF3}"/>
    <dgm:cxn modelId="{0A0C1FC8-DF7D-0041-9180-8A743EA14FB9}" type="presOf" srcId="{EE9B25DB-61EB-1045-BC70-1F3C64B65356}" destId="{2B6E9592-A682-6345-BF16-231F2137BE1B}" srcOrd="0" destOrd="8" presId="urn:microsoft.com/office/officeart/2005/8/layout/hList1"/>
    <dgm:cxn modelId="{6F270AC9-51B9-EF48-84A9-F1111E887624}" type="presOf" srcId="{A3023A56-B610-2E4C-8BA9-4F47C7AA75AE}" destId="{2B6E9592-A682-6345-BF16-231F2137BE1B}" srcOrd="0" destOrd="6" presId="urn:microsoft.com/office/officeart/2005/8/layout/hList1"/>
    <dgm:cxn modelId="{49069BCD-71CE-E34E-8E0C-A0DDA4185033}" srcId="{71AAE4DF-DDA9-4949-AD48-6F122CAFD057}" destId="{72E56469-7657-1247-AF59-CE2EB6ABF4E8}" srcOrd="9" destOrd="0" parTransId="{4B7934F9-3EF6-5141-8532-BCF141C9E7C4}" sibTransId="{6CACEF96-B02C-E24E-BAB2-00A5504233B5}"/>
    <dgm:cxn modelId="{7E299CD0-8AEF-0F49-9728-D65F147E1912}" type="presOf" srcId="{8F7E1E02-2D70-E04C-90D8-652953180D13}" destId="{2B6E9592-A682-6345-BF16-231F2137BE1B}" srcOrd="0" destOrd="14" presId="urn:microsoft.com/office/officeart/2005/8/layout/hList1"/>
    <dgm:cxn modelId="{BBB0A3D7-D137-0D48-8632-8215233A8AA0}" srcId="{819E0C5A-1403-8E41-AAA1-DCD6DD60F058}" destId="{E05BD9A0-9638-2847-B21C-1F3C0B4CB50F}" srcOrd="1" destOrd="0" parTransId="{E4DC4D22-FBE9-E740-BFFA-2182F4D627F1}" sibTransId="{38A24B3A-B657-AB4E-9522-6162931272E9}"/>
    <dgm:cxn modelId="{F8ABE7D9-5203-1F40-9181-D9808D189EF1}" type="presOf" srcId="{8BA39BFB-6A6D-484C-9EAF-C93E7D584CD1}" destId="{2B6E9592-A682-6345-BF16-231F2137BE1B}" srcOrd="0" destOrd="1" presId="urn:microsoft.com/office/officeart/2005/8/layout/hList1"/>
    <dgm:cxn modelId="{90CB2DDE-87E1-7E40-96BA-4A81183E3CEE}" srcId="{E05BD9A0-9638-2847-B21C-1F3C0B4CB50F}" destId="{71AAE4DF-DDA9-4949-AD48-6F122CAFD057}" srcOrd="0" destOrd="0" parTransId="{FFA32C89-FA4A-124F-9B2F-A85E7ED20A25}" sibTransId="{5E2809A9-9023-6C4B-BA63-C605934B104D}"/>
    <dgm:cxn modelId="{F4296FE3-D4D7-6F4A-A1B2-2620327692AF}" srcId="{E05BD9A0-9638-2847-B21C-1F3C0B4CB50F}" destId="{A8B444C6-60CE-FA48-AAD1-DE301EF4E992}" srcOrd="1" destOrd="0" parTransId="{B0988517-3869-9342-98FE-E15B3EB287F6}" sibTransId="{2D4A4730-5205-A548-89ED-B9956F00AB43}"/>
    <dgm:cxn modelId="{A6B37CF4-BAB0-C745-94CE-F35DCCBBD7FF}" type="presOf" srcId="{B59A93ED-7F93-C74C-8FF6-FBC2A6574492}" destId="{2B6E9592-A682-6345-BF16-231F2137BE1B}" srcOrd="0" destOrd="2" presId="urn:microsoft.com/office/officeart/2005/8/layout/hList1"/>
    <dgm:cxn modelId="{EBCFE7F6-57C0-9A41-B203-81CE954CB5CF}" srcId="{EE002E70-1BA6-414C-9812-44CC66DBF2F7}" destId="{913A0525-FECB-E645-AEBD-C101F25A5F6B}" srcOrd="11" destOrd="0" parTransId="{17B6C2BC-81CE-1942-9474-7CDAF3BABE08}" sibTransId="{2817BE46-16FA-3849-A1F1-45DF8CFE86D4}"/>
    <dgm:cxn modelId="{BC1D23F7-F86F-F54D-9FCE-D7B6D6B825D8}" srcId="{EE002E70-1BA6-414C-9812-44CC66DBF2F7}" destId="{350484AC-729C-1E4F-8F60-D25F1B7D92AC}" srcOrd="10" destOrd="0" parTransId="{E325A311-56F1-F442-9A24-1FFB716DA492}" sibTransId="{FEE7BD35-CB82-9744-AC62-8C3407611BFB}"/>
    <dgm:cxn modelId="{517F86F9-A6C8-2C40-8B11-04B2DD40FF26}" type="presOf" srcId="{89E0EB89-7578-E44F-95F9-AF1B2C0F7218}" destId="{0ACA845D-9FC2-6344-8148-7E8CA16E5E7F}" srcOrd="0" destOrd="3" presId="urn:microsoft.com/office/officeart/2005/8/layout/hList1"/>
    <dgm:cxn modelId="{6FDA2CFD-5863-6145-92E8-AA5C2CCA698F}" type="presOf" srcId="{819E0C5A-1403-8E41-AAA1-DCD6DD60F058}" destId="{2807EB78-8D31-3747-86B6-30FD7B633A86}" srcOrd="0" destOrd="0" presId="urn:microsoft.com/office/officeart/2005/8/layout/hList1"/>
    <dgm:cxn modelId="{DDE4F69F-BD15-974C-BE3F-0D1844DB46FD}" type="presParOf" srcId="{2807EB78-8D31-3747-86B6-30FD7B633A86}" destId="{5535844E-7D04-784F-9C9B-B2A4654E4C20}" srcOrd="0" destOrd="0" presId="urn:microsoft.com/office/officeart/2005/8/layout/hList1"/>
    <dgm:cxn modelId="{A3DCBACC-F0E0-6143-87E4-6DDF1D0994C3}" type="presParOf" srcId="{5535844E-7D04-784F-9C9B-B2A4654E4C20}" destId="{F52438EA-4F92-C240-AFC6-A4B2AEE6AE1C}" srcOrd="0" destOrd="0" presId="urn:microsoft.com/office/officeart/2005/8/layout/hList1"/>
    <dgm:cxn modelId="{FD6E9AE1-7BA9-324D-9BA9-7355857C1C67}" type="presParOf" srcId="{5535844E-7D04-784F-9C9B-B2A4654E4C20}" destId="{2B6E9592-A682-6345-BF16-231F2137BE1B}" srcOrd="1" destOrd="0" presId="urn:microsoft.com/office/officeart/2005/8/layout/hList1"/>
    <dgm:cxn modelId="{09091BA0-FE97-2C45-9DB9-0D3F6B1998E8}" type="presParOf" srcId="{2807EB78-8D31-3747-86B6-30FD7B633A86}" destId="{FEB52FE5-A102-B64F-A533-08616EF93B83}" srcOrd="1" destOrd="0" presId="urn:microsoft.com/office/officeart/2005/8/layout/hList1"/>
    <dgm:cxn modelId="{BF0E38FB-641D-0649-9FF1-827428ACB8E8}" type="presParOf" srcId="{2807EB78-8D31-3747-86B6-30FD7B633A86}" destId="{3FE07C82-AE65-034F-8934-6B5BCC7F8521}" srcOrd="2" destOrd="0" presId="urn:microsoft.com/office/officeart/2005/8/layout/hList1"/>
    <dgm:cxn modelId="{27B360C7-3A2E-E441-B9B0-8D4F8EAC12E4}" type="presParOf" srcId="{3FE07C82-AE65-034F-8934-6B5BCC7F8521}" destId="{053EBC9C-795D-B247-9A71-8C145122C26F}" srcOrd="0" destOrd="0" presId="urn:microsoft.com/office/officeart/2005/8/layout/hList1"/>
    <dgm:cxn modelId="{1771A7EE-5076-8443-A575-C66EEF5B9F3F}" type="presParOf" srcId="{3FE07C82-AE65-034F-8934-6B5BCC7F8521}" destId="{0ACA845D-9FC2-6344-8148-7E8CA16E5E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A1066-8266-7640-9E1A-8972A37E2DD2}">
      <dsp:nvSpPr>
        <dsp:cNvPr id="0" name=""/>
        <dsp:cNvSpPr/>
      </dsp:nvSpPr>
      <dsp:spPr>
        <a:xfrm>
          <a:off x="0" y="0"/>
          <a:ext cx="7971281" cy="722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Estudio de la correlación</a:t>
          </a:r>
        </a:p>
      </dsp:txBody>
      <dsp:txXfrm>
        <a:off x="21170" y="21170"/>
        <a:ext cx="7106743" cy="680471"/>
      </dsp:txXfrm>
    </dsp:sp>
    <dsp:sp modelId="{AAB7B6BE-73AC-FD48-8868-D26FFBCAEE7B}">
      <dsp:nvSpPr>
        <dsp:cNvPr id="0" name=""/>
        <dsp:cNvSpPr/>
      </dsp:nvSpPr>
      <dsp:spPr>
        <a:xfrm>
          <a:off x="595258" y="823201"/>
          <a:ext cx="7971281" cy="72281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Comprobación de la normalidad y la homocedasticidad</a:t>
          </a:r>
        </a:p>
      </dsp:txBody>
      <dsp:txXfrm>
        <a:off x="616428" y="844371"/>
        <a:ext cx="6863856" cy="680471"/>
      </dsp:txXfrm>
    </dsp:sp>
    <dsp:sp modelId="{FBB442C6-6A8B-964D-B6A3-A50052BF110E}">
      <dsp:nvSpPr>
        <dsp:cNvPr id="0" name=""/>
        <dsp:cNvSpPr/>
      </dsp:nvSpPr>
      <dsp:spPr>
        <a:xfrm>
          <a:off x="1190516" y="1646403"/>
          <a:ext cx="7971281" cy="72281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Contraste de hipótesis</a:t>
          </a:r>
        </a:p>
      </dsp:txBody>
      <dsp:txXfrm>
        <a:off x="1211686" y="1667573"/>
        <a:ext cx="6863856" cy="680471"/>
      </dsp:txXfrm>
    </dsp:sp>
    <dsp:sp modelId="{09F957A7-3730-DB48-B533-559E6783C573}">
      <dsp:nvSpPr>
        <dsp:cNvPr id="0" name=""/>
        <dsp:cNvSpPr/>
      </dsp:nvSpPr>
      <dsp:spPr>
        <a:xfrm>
          <a:off x="1785774" y="2469605"/>
          <a:ext cx="7971281" cy="7228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Regresión Lineal</a:t>
          </a:r>
        </a:p>
      </dsp:txBody>
      <dsp:txXfrm>
        <a:off x="1806944" y="2490775"/>
        <a:ext cx="6863856" cy="680471"/>
      </dsp:txXfrm>
    </dsp:sp>
    <dsp:sp modelId="{F7396D1B-13AC-434E-91C0-E3AC39ED3FF8}">
      <dsp:nvSpPr>
        <dsp:cNvPr id="0" name=""/>
        <dsp:cNvSpPr/>
      </dsp:nvSpPr>
      <dsp:spPr>
        <a:xfrm>
          <a:off x="2381032" y="3292807"/>
          <a:ext cx="7971281" cy="7228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b="1" kern="1200" dirty="0"/>
            <a:t>Predicción de la posición en el buscador y del precio máximo de la habitación</a:t>
          </a:r>
        </a:p>
      </dsp:txBody>
      <dsp:txXfrm>
        <a:off x="2402202" y="3313977"/>
        <a:ext cx="6863856" cy="680471"/>
      </dsp:txXfrm>
    </dsp:sp>
    <dsp:sp modelId="{503F7AB0-8F01-BE44-9118-8942B44BF49A}">
      <dsp:nvSpPr>
        <dsp:cNvPr id="0" name=""/>
        <dsp:cNvSpPr/>
      </dsp:nvSpPr>
      <dsp:spPr>
        <a:xfrm>
          <a:off x="7501454" y="528053"/>
          <a:ext cx="469827" cy="46982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7607165" y="528053"/>
        <a:ext cx="258405" cy="353545"/>
      </dsp:txXfrm>
    </dsp:sp>
    <dsp:sp modelId="{9F0EF02E-72DC-7540-83E9-96FFD6461EF5}">
      <dsp:nvSpPr>
        <dsp:cNvPr id="0" name=""/>
        <dsp:cNvSpPr/>
      </dsp:nvSpPr>
      <dsp:spPr>
        <a:xfrm>
          <a:off x="8096712" y="1351255"/>
          <a:ext cx="469827" cy="46982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8202423" y="1351255"/>
        <a:ext cx="258405" cy="353545"/>
      </dsp:txXfrm>
    </dsp:sp>
    <dsp:sp modelId="{8101A0BE-B364-2A46-A909-C44941F4E33B}">
      <dsp:nvSpPr>
        <dsp:cNvPr id="0" name=""/>
        <dsp:cNvSpPr/>
      </dsp:nvSpPr>
      <dsp:spPr>
        <a:xfrm>
          <a:off x="8691970" y="2162410"/>
          <a:ext cx="469827" cy="46982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8797681" y="2162410"/>
        <a:ext cx="258405" cy="353545"/>
      </dsp:txXfrm>
    </dsp:sp>
    <dsp:sp modelId="{3019D19F-316C-EB42-9D6D-3D3CCE717B4D}">
      <dsp:nvSpPr>
        <dsp:cNvPr id="0" name=""/>
        <dsp:cNvSpPr/>
      </dsp:nvSpPr>
      <dsp:spPr>
        <a:xfrm>
          <a:off x="9287228" y="2993643"/>
          <a:ext cx="469827" cy="46982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9392939" y="2993643"/>
        <a:ext cx="258405" cy="353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34850-7F56-0E45-BB4F-0FA6645B684A}">
      <dsp:nvSpPr>
        <dsp:cNvPr id="0" name=""/>
        <dsp:cNvSpPr/>
      </dsp:nvSpPr>
      <dsp:spPr>
        <a:xfrm>
          <a:off x="4862"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1</a:t>
          </a:r>
        </a:p>
      </dsp:txBody>
      <dsp:txXfrm>
        <a:off x="4862" y="94623"/>
        <a:ext cx="1863841" cy="374400"/>
      </dsp:txXfrm>
    </dsp:sp>
    <dsp:sp modelId="{313A1F4D-7CB2-F642-B354-0BDB9ACDF771}">
      <dsp:nvSpPr>
        <dsp:cNvPr id="0" name=""/>
        <dsp:cNvSpPr/>
      </dsp:nvSpPr>
      <dsp:spPr>
        <a:xfrm>
          <a:off x="4862"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Comfort_score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0.005</a:t>
          </a:r>
        </a:p>
      </dsp:txBody>
      <dsp:txXfrm>
        <a:off x="4862" y="469023"/>
        <a:ext cx="1863841" cy="4180163"/>
      </dsp:txXfrm>
    </dsp:sp>
    <dsp:sp modelId="{A7E6C8AA-0514-4B40-8E27-2946A70F4585}">
      <dsp:nvSpPr>
        <dsp:cNvPr id="0" name=""/>
        <dsp:cNvSpPr/>
      </dsp:nvSpPr>
      <dsp:spPr>
        <a:xfrm>
          <a:off x="212964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a:t>
          </a:r>
          <a:r>
            <a:rPr lang="es-ES" sz="1200" kern="1200" dirty="0"/>
            <a:t> </a:t>
          </a:r>
          <a:r>
            <a:rPr lang="es-ES" sz="1600" kern="1200" dirty="0"/>
            <a:t>2</a:t>
          </a:r>
          <a:endParaRPr lang="es-ES" sz="1200" kern="1200" dirty="0"/>
        </a:p>
      </dsp:txBody>
      <dsp:txXfrm>
        <a:off x="2129641" y="94623"/>
        <a:ext cx="1863841" cy="374400"/>
      </dsp:txXfrm>
    </dsp:sp>
    <dsp:sp modelId="{DAB8C1E6-595B-3749-86CB-01C31DF4F5B6}">
      <dsp:nvSpPr>
        <dsp:cNvPr id="0" name=""/>
        <dsp:cNvSpPr/>
      </dsp:nvSpPr>
      <dsp:spPr>
        <a:xfrm>
          <a:off x="212964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Hotel_score</a:t>
          </a:r>
          <a:endParaRPr lang="es-ES" sz="1300" kern="1200" dirty="0"/>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Facilites_score</a:t>
          </a:r>
          <a:endParaRPr lang="es-ES" sz="1300" kern="1200" dirty="0"/>
        </a:p>
        <a:p>
          <a:pPr marL="228600" lvl="2" indent="-114300" algn="l" defTabSz="577850">
            <a:lnSpc>
              <a:spcPct val="90000"/>
            </a:lnSpc>
            <a:spcBef>
              <a:spcPct val="0"/>
            </a:spcBef>
            <a:spcAft>
              <a:spcPct val="15000"/>
            </a:spcAft>
            <a:buChar char="•"/>
          </a:pPr>
          <a:r>
            <a:rPr lang="es-ES" sz="1300" kern="1200" dirty="0" err="1"/>
            <a:t>Cleanliness_score</a:t>
          </a:r>
          <a:endParaRPr lang="es-ES" sz="1300" kern="1200" dirty="0"/>
        </a:p>
        <a:p>
          <a:pPr marL="228600" lvl="2" indent="-114300" algn="l" defTabSz="577850">
            <a:lnSpc>
              <a:spcPct val="90000"/>
            </a:lnSpc>
            <a:spcBef>
              <a:spcPct val="0"/>
            </a:spcBef>
            <a:spcAft>
              <a:spcPct val="15000"/>
            </a:spcAft>
            <a:buChar char="•"/>
          </a:pPr>
          <a:r>
            <a:rPr lang="es-ES" sz="1300" kern="1200" dirty="0" err="1"/>
            <a:t>Comfort_score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0.02143</a:t>
          </a:r>
        </a:p>
      </dsp:txBody>
      <dsp:txXfrm>
        <a:off x="2129641" y="469023"/>
        <a:ext cx="1863841" cy="4180163"/>
      </dsp:txXfrm>
    </dsp:sp>
    <dsp:sp modelId="{DB4E1272-8157-C145-9949-D563A214158B}">
      <dsp:nvSpPr>
        <dsp:cNvPr id="0" name=""/>
        <dsp:cNvSpPr/>
      </dsp:nvSpPr>
      <dsp:spPr>
        <a:xfrm>
          <a:off x="425442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3</a:t>
          </a:r>
        </a:p>
      </dsp:txBody>
      <dsp:txXfrm>
        <a:off x="4254421" y="94623"/>
        <a:ext cx="1863841" cy="374400"/>
      </dsp:txXfrm>
    </dsp:sp>
    <dsp:sp modelId="{635F0EEB-03D4-EB4D-9D46-58D81B829861}">
      <dsp:nvSpPr>
        <dsp:cNvPr id="0" name=""/>
        <dsp:cNvSpPr/>
      </dsp:nvSpPr>
      <dsp:spPr>
        <a:xfrm>
          <a:off x="425442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0.0195</a:t>
          </a:r>
        </a:p>
      </dsp:txBody>
      <dsp:txXfrm>
        <a:off x="4254421" y="469023"/>
        <a:ext cx="1863841" cy="4180163"/>
      </dsp:txXfrm>
    </dsp:sp>
    <dsp:sp modelId="{F52438EA-4F92-C240-AFC6-A4B2AEE6AE1C}">
      <dsp:nvSpPr>
        <dsp:cNvPr id="0" name=""/>
        <dsp:cNvSpPr/>
      </dsp:nvSpPr>
      <dsp:spPr>
        <a:xfrm>
          <a:off x="637920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4</a:t>
          </a:r>
        </a:p>
      </dsp:txBody>
      <dsp:txXfrm>
        <a:off x="6379201" y="94623"/>
        <a:ext cx="1863841" cy="374400"/>
      </dsp:txXfrm>
    </dsp:sp>
    <dsp:sp modelId="{2B6E9592-A682-6345-BF16-231F2137BE1B}">
      <dsp:nvSpPr>
        <dsp:cNvPr id="0" name=""/>
        <dsp:cNvSpPr/>
      </dsp:nvSpPr>
      <dsp:spPr>
        <a:xfrm>
          <a:off x="637920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Min_Price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Private_bathroom</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dirty="0" err="1"/>
            <a:t>Non_smoking_roms</a:t>
          </a:r>
          <a:endParaRPr lang="es-ES" sz="1300" kern="1200" dirty="0"/>
        </a:p>
        <a:p>
          <a:pPr marL="228600" lvl="2" indent="-114300" algn="l" defTabSz="577850">
            <a:lnSpc>
              <a:spcPct val="90000"/>
            </a:lnSpc>
            <a:spcBef>
              <a:spcPct val="0"/>
            </a:spcBef>
            <a:spcAft>
              <a:spcPct val="15000"/>
            </a:spcAft>
            <a:buChar char="•"/>
          </a:pPr>
          <a:r>
            <a:rPr lang="es-ES" sz="1300" kern="1200" dirty="0" err="1"/>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0.0567</a:t>
          </a:r>
        </a:p>
      </dsp:txBody>
      <dsp:txXfrm>
        <a:off x="6379201" y="469023"/>
        <a:ext cx="1863841" cy="4180163"/>
      </dsp:txXfrm>
    </dsp:sp>
    <dsp:sp modelId="{053EBC9C-795D-B247-9A71-8C145122C26F}">
      <dsp:nvSpPr>
        <dsp:cNvPr id="0" name=""/>
        <dsp:cNvSpPr/>
      </dsp:nvSpPr>
      <dsp:spPr>
        <a:xfrm>
          <a:off x="8503980"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5</a:t>
          </a:r>
        </a:p>
      </dsp:txBody>
      <dsp:txXfrm>
        <a:off x="8503980" y="94623"/>
        <a:ext cx="1863841" cy="374400"/>
      </dsp:txXfrm>
    </dsp:sp>
    <dsp:sp modelId="{0ACA845D-9FC2-6344-8148-7E8CA16E5E7F}">
      <dsp:nvSpPr>
        <dsp:cNvPr id="0" name=""/>
        <dsp:cNvSpPr/>
      </dsp:nvSpPr>
      <dsp:spPr>
        <a:xfrm>
          <a:off x="8503980"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a:t>Swimming_pool</a:t>
          </a:r>
          <a:endParaRPr lang="es-ES" sz="1300" kern="1200" dirty="0"/>
        </a:p>
        <a:p>
          <a:pPr marL="228600" lvl="2" indent="-114300" algn="l" defTabSz="577850">
            <a:lnSpc>
              <a:spcPct val="90000"/>
            </a:lnSpc>
            <a:spcBef>
              <a:spcPct val="0"/>
            </a:spcBef>
            <a:spcAft>
              <a:spcPct val="15000"/>
            </a:spcAft>
            <a:buChar char="•"/>
          </a:pPr>
          <a:r>
            <a:rPr lang="es-ES" sz="1300" kern="1200"/>
            <a:t>Non_smoking_roms</a:t>
          </a:r>
          <a:endParaRPr lang="es-ES" sz="1300" kern="1200" dirty="0"/>
        </a:p>
        <a:p>
          <a:pPr marL="228600" lvl="2" indent="-114300" algn="l" defTabSz="577850">
            <a:lnSpc>
              <a:spcPct val="90000"/>
            </a:lnSpc>
            <a:spcBef>
              <a:spcPct val="0"/>
            </a:spcBef>
            <a:spcAft>
              <a:spcPct val="15000"/>
            </a:spcAft>
            <a:buChar char="•"/>
          </a:pPr>
          <a:r>
            <a:rPr lang="es-ES" sz="1300" kern="1200"/>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0.0546</a:t>
          </a:r>
        </a:p>
      </dsp:txBody>
      <dsp:txXfrm>
        <a:off x="8503980" y="469023"/>
        <a:ext cx="1863841" cy="4180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438EA-4F92-C240-AFC6-A4B2AEE6AE1C}">
      <dsp:nvSpPr>
        <dsp:cNvPr id="0" name=""/>
        <dsp:cNvSpPr/>
      </dsp:nvSpPr>
      <dsp:spPr>
        <a:xfrm>
          <a:off x="50" y="79290"/>
          <a:ext cx="484700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1</a:t>
          </a:r>
        </a:p>
      </dsp:txBody>
      <dsp:txXfrm>
        <a:off x="50" y="79290"/>
        <a:ext cx="4847001" cy="374400"/>
      </dsp:txXfrm>
    </dsp:sp>
    <dsp:sp modelId="{2B6E9592-A682-6345-BF16-231F2137BE1B}">
      <dsp:nvSpPr>
        <dsp:cNvPr id="0" name=""/>
        <dsp:cNvSpPr/>
      </dsp:nvSpPr>
      <dsp:spPr>
        <a:xfrm>
          <a:off x="50" y="453690"/>
          <a:ext cx="4847001" cy="4210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Min_Price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Private_bathroom</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dirty="0" err="1"/>
            <a:t>Non_smoking_roms</a:t>
          </a:r>
          <a:endParaRPr lang="es-ES" sz="1300" kern="1200" dirty="0"/>
        </a:p>
        <a:p>
          <a:pPr marL="228600" lvl="2" indent="-114300" algn="l" defTabSz="577850">
            <a:lnSpc>
              <a:spcPct val="90000"/>
            </a:lnSpc>
            <a:spcBef>
              <a:spcPct val="0"/>
            </a:spcBef>
            <a:spcAft>
              <a:spcPct val="15000"/>
            </a:spcAft>
            <a:buChar char="•"/>
          </a:pPr>
          <a:r>
            <a:rPr lang="es-ES" sz="1300" kern="1200" dirty="0" err="1"/>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0.2125</a:t>
          </a:r>
        </a:p>
      </dsp:txBody>
      <dsp:txXfrm>
        <a:off x="50" y="453690"/>
        <a:ext cx="4847001" cy="4210829"/>
      </dsp:txXfrm>
    </dsp:sp>
    <dsp:sp modelId="{053EBC9C-795D-B247-9A71-8C145122C26F}">
      <dsp:nvSpPr>
        <dsp:cNvPr id="0" name=""/>
        <dsp:cNvSpPr/>
      </dsp:nvSpPr>
      <dsp:spPr>
        <a:xfrm>
          <a:off x="5525632" y="79290"/>
          <a:ext cx="484700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2</a:t>
          </a:r>
        </a:p>
      </dsp:txBody>
      <dsp:txXfrm>
        <a:off x="5525632" y="79290"/>
        <a:ext cx="4847001" cy="374400"/>
      </dsp:txXfrm>
    </dsp:sp>
    <dsp:sp modelId="{0ACA845D-9FC2-6344-8148-7E8CA16E5E7F}">
      <dsp:nvSpPr>
        <dsp:cNvPr id="0" name=""/>
        <dsp:cNvSpPr/>
      </dsp:nvSpPr>
      <dsp:spPr>
        <a:xfrm>
          <a:off x="5525632" y="453690"/>
          <a:ext cx="4847001" cy="4210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a:t>Non_smoking_roms</a:t>
          </a:r>
          <a:endParaRPr lang="es-ES" sz="1300" kern="1200" dirty="0"/>
        </a:p>
        <a:p>
          <a:pPr marL="228600" lvl="2" indent="-114300" algn="l" defTabSz="577850">
            <a:lnSpc>
              <a:spcPct val="90000"/>
            </a:lnSpc>
            <a:spcBef>
              <a:spcPct val="0"/>
            </a:spcBef>
            <a:spcAft>
              <a:spcPct val="15000"/>
            </a:spcAft>
            <a:buChar char="•"/>
          </a:pPr>
          <a:r>
            <a:rPr lang="es-ES" sz="1300" kern="1200"/>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0.2109</a:t>
          </a:r>
        </a:p>
      </dsp:txBody>
      <dsp:txXfrm>
        <a:off x="5525632" y="453690"/>
        <a:ext cx="4847001" cy="42108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4730-D855-2289-6862-4E4DF82E4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F412D59-C611-07B2-0C33-79AA38EA6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FE8B4156-76F7-D9F7-5F95-4D9AB6924E0C}"/>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5" name="Footer Placeholder 4">
            <a:extLst>
              <a:ext uri="{FF2B5EF4-FFF2-40B4-BE49-F238E27FC236}">
                <a16:creationId xmlns:a16="http://schemas.microsoft.com/office/drawing/2014/main" id="{0DB89D0D-6ECC-0BDD-BFBE-7E110881505A}"/>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53F4053-F475-68E1-CB92-D383408552E0}"/>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42131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D0C-230A-6BC2-49D7-6406256E447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0558A5A6-8344-F835-9610-E3A66D25F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9E76754-BF91-84E4-EEB2-C6292446A975}"/>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5" name="Footer Placeholder 4">
            <a:extLst>
              <a:ext uri="{FF2B5EF4-FFF2-40B4-BE49-F238E27FC236}">
                <a16:creationId xmlns:a16="http://schemas.microsoft.com/office/drawing/2014/main" id="{01531642-542E-139A-AA72-F005F2CB425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072F171-7FE6-1664-4D93-2E1B330C6375}"/>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12430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7FD0C-01DF-584B-DD24-416B0BD59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EAA7236-339D-F6C5-F27E-8E8FF7129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BD4E2EA-D5CA-C164-1AD7-348B9A2A75B3}"/>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5" name="Footer Placeholder 4">
            <a:extLst>
              <a:ext uri="{FF2B5EF4-FFF2-40B4-BE49-F238E27FC236}">
                <a16:creationId xmlns:a16="http://schemas.microsoft.com/office/drawing/2014/main" id="{7C7509F2-1E3F-46EE-5069-CCE2899FD08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9375599-06F9-1B8E-6561-ED0B8D34D3BF}"/>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22217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5C6D-56BB-FAAB-29ED-9912936FA9CB}"/>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CF66FE67-C716-06EE-2F71-48242EBCE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F58D351-FD32-C49E-0EF2-D35ED082F2B6}"/>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5" name="Footer Placeholder 4">
            <a:extLst>
              <a:ext uri="{FF2B5EF4-FFF2-40B4-BE49-F238E27FC236}">
                <a16:creationId xmlns:a16="http://schemas.microsoft.com/office/drawing/2014/main" id="{BF41E4C0-67A9-5BA4-02DA-4EEAD511504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1A3D4EF-0CCA-1E42-F551-A142C3EE4C10}"/>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306530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6B09-82A3-5DB8-1E1A-FECD26EE2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5BCE74F3-39A9-D3E5-A038-BE3ED973F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4C54-ADE8-9109-F90F-AF331E772319}"/>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5" name="Footer Placeholder 4">
            <a:extLst>
              <a:ext uri="{FF2B5EF4-FFF2-40B4-BE49-F238E27FC236}">
                <a16:creationId xmlns:a16="http://schemas.microsoft.com/office/drawing/2014/main" id="{9D2F2AF1-2987-F188-3353-B9EFB4C92E5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3E72D248-F0F3-1E33-BD2D-A8EBE74E2308}"/>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60066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61C-DA0F-4CE9-5499-7BCE38968209}"/>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A7F96CFC-F7AC-C8A1-A6EF-9C7719CB99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49172135-0A96-5BA1-63E5-2D14D933E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C0883840-1A84-19E9-849B-0F2EC2490C5D}"/>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6" name="Footer Placeholder 5">
            <a:extLst>
              <a:ext uri="{FF2B5EF4-FFF2-40B4-BE49-F238E27FC236}">
                <a16:creationId xmlns:a16="http://schemas.microsoft.com/office/drawing/2014/main" id="{8931CD41-644A-A322-BD05-96221F77E022}"/>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619C65C-EE59-D00E-B64D-AC8FAE2442F3}"/>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64149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BCBE-21BB-3750-8708-8C4DCE24066C}"/>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E511C27-458E-2D83-653A-EBEF03189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11DB2-5626-450D-0908-38DC916EC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4ED21C25-3CD6-2208-3217-A9941F34B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0BD5D-B11D-46F5-EC57-16F1D1694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25BCE4EA-8233-2180-EBAB-C8B683004620}"/>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8" name="Footer Placeholder 7">
            <a:extLst>
              <a:ext uri="{FF2B5EF4-FFF2-40B4-BE49-F238E27FC236}">
                <a16:creationId xmlns:a16="http://schemas.microsoft.com/office/drawing/2014/main" id="{A81B2ABD-CB9E-44D9-E01D-7ACAED6C4D43}"/>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8FC6E895-5997-AC9F-76F8-1FBA8F37E1EF}"/>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34819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FFB-71AA-A3F0-B963-9EB78BA49E7C}"/>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316E5A3E-A1E8-F299-BDD8-CC7C0CA7E02F}"/>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4" name="Footer Placeholder 3">
            <a:extLst>
              <a:ext uri="{FF2B5EF4-FFF2-40B4-BE49-F238E27FC236}">
                <a16:creationId xmlns:a16="http://schemas.microsoft.com/office/drawing/2014/main" id="{388BE445-ABCF-42A3-E9DE-EA7421FAEAA7}"/>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CFE15A8-A11C-EA6D-9E6F-52B648A0C16E}"/>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273695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46F0C-5401-E95C-D94B-DEA09DB21D06}"/>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3" name="Footer Placeholder 2">
            <a:extLst>
              <a:ext uri="{FF2B5EF4-FFF2-40B4-BE49-F238E27FC236}">
                <a16:creationId xmlns:a16="http://schemas.microsoft.com/office/drawing/2014/main" id="{E5B1F098-C08D-345A-21D0-F43DE5B5B182}"/>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D1F548FB-943F-6D88-6600-59DE05F960CB}"/>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27894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7BF1-4835-0ABF-F349-9A12091A7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5E3A7B10-740D-B319-7BEB-E2B7C7CAD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089C2999-3F55-529C-7494-78FA9D716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45B98-4295-B9F2-569C-2EACAA1AA178}"/>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6" name="Footer Placeholder 5">
            <a:extLst>
              <a:ext uri="{FF2B5EF4-FFF2-40B4-BE49-F238E27FC236}">
                <a16:creationId xmlns:a16="http://schemas.microsoft.com/office/drawing/2014/main" id="{9A805279-D49F-8C0B-0CF5-F4F00E8D5027}"/>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ECE5A4E8-1E50-CBAE-8B6B-6764EB4753B0}"/>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190589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AF4-B264-8E4B-24AE-A1C85D8F2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EC5AB242-7AED-E0E3-8331-784936184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7DC3F6AD-D9A2-C6C3-7028-59AA3A761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A9293-ACCF-8FE5-DE47-8DB238023A6C}"/>
              </a:ext>
            </a:extLst>
          </p:cNvPr>
          <p:cNvSpPr>
            <a:spLocks noGrp="1"/>
          </p:cNvSpPr>
          <p:nvPr>
            <p:ph type="dt" sz="half" idx="10"/>
          </p:nvPr>
        </p:nvSpPr>
        <p:spPr/>
        <p:txBody>
          <a:bodyPr/>
          <a:lstStyle/>
          <a:p>
            <a:fld id="{73A294DA-5B1F-406C-B1D4-C938C7055EF9}" type="datetimeFigureOut">
              <a:rPr lang="es-ES" smtClean="0"/>
              <a:t>09/01/2023</a:t>
            </a:fld>
            <a:endParaRPr lang="es-ES"/>
          </a:p>
        </p:txBody>
      </p:sp>
      <p:sp>
        <p:nvSpPr>
          <p:cNvPr id="6" name="Footer Placeholder 5">
            <a:extLst>
              <a:ext uri="{FF2B5EF4-FFF2-40B4-BE49-F238E27FC236}">
                <a16:creationId xmlns:a16="http://schemas.microsoft.com/office/drawing/2014/main" id="{375A12CE-D64D-BC3A-387F-DD4F7871109F}"/>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E3A7DD9-D852-EE7F-8478-D9392E1C6D24}"/>
              </a:ext>
            </a:extLst>
          </p:cNvPr>
          <p:cNvSpPr>
            <a:spLocks noGrp="1"/>
          </p:cNvSpPr>
          <p:nvPr>
            <p:ph type="sldNum" sz="quarter" idx="12"/>
          </p:nvPr>
        </p:nvSpPr>
        <p:spPr/>
        <p:txBody>
          <a:bodyPr/>
          <a:lstStyle/>
          <a:p>
            <a:fld id="{B765FBBA-90D6-434F-9C14-208CEA536F2B}" type="slidenum">
              <a:rPr lang="es-ES" smtClean="0"/>
              <a:t>‹#›</a:t>
            </a:fld>
            <a:endParaRPr lang="es-ES"/>
          </a:p>
        </p:txBody>
      </p:sp>
    </p:spTree>
    <p:extLst>
      <p:ext uri="{BB962C8B-B14F-4D97-AF65-F5344CB8AC3E}">
        <p14:creationId xmlns:p14="http://schemas.microsoft.com/office/powerpoint/2010/main" val="317652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0D6A1-9304-4EF3-7560-C11DEF756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4DAEF755-E702-EADE-ED99-3D8A8B1A8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44CE23A-9B31-1D38-2B9F-7B21E540A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94DA-5B1F-406C-B1D4-C938C7055EF9}" type="datetimeFigureOut">
              <a:rPr lang="es-ES" smtClean="0"/>
              <a:t>09/01/2023</a:t>
            </a:fld>
            <a:endParaRPr lang="es-ES"/>
          </a:p>
        </p:txBody>
      </p:sp>
      <p:sp>
        <p:nvSpPr>
          <p:cNvPr id="5" name="Footer Placeholder 4">
            <a:extLst>
              <a:ext uri="{FF2B5EF4-FFF2-40B4-BE49-F238E27FC236}">
                <a16:creationId xmlns:a16="http://schemas.microsoft.com/office/drawing/2014/main" id="{30EB9E81-009D-1381-C128-C0F4F4C6A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8CE2A660-ABD2-59D9-D206-FDD7C2016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5FBBA-90D6-434F-9C14-208CEA536F2B}" type="slidenum">
              <a:rPr lang="es-ES" smtClean="0"/>
              <a:t>‹#›</a:t>
            </a:fld>
            <a:endParaRPr lang="es-ES"/>
          </a:p>
        </p:txBody>
      </p:sp>
    </p:spTree>
    <p:extLst>
      <p:ext uri="{BB962C8B-B14F-4D97-AF65-F5344CB8AC3E}">
        <p14:creationId xmlns:p14="http://schemas.microsoft.com/office/powerpoint/2010/main" val="395095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FE6CD39-5F6F-0CF7-62FC-10E46DE2C8E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46C09B5-DCE3-A2F7-7836-8D1C6CD70464}"/>
              </a:ext>
            </a:extLst>
          </p:cNvPr>
          <p:cNvSpPr>
            <a:spLocks noGrp="1"/>
          </p:cNvSpPr>
          <p:nvPr>
            <p:ph type="ctrTitle"/>
          </p:nvPr>
        </p:nvSpPr>
        <p:spPr>
          <a:xfrm>
            <a:off x="8022021" y="3231931"/>
            <a:ext cx="3852041" cy="1834056"/>
          </a:xfrm>
        </p:spPr>
        <p:txBody>
          <a:bodyPr>
            <a:normAutofit fontScale="90000"/>
          </a:bodyPr>
          <a:lstStyle/>
          <a:p>
            <a:r>
              <a:rPr lang="es-ES" sz="4000" b="1" i="1" dirty="0">
                <a:solidFill>
                  <a:srgbClr val="002060"/>
                </a:solidFill>
                <a:latin typeface="Arial" panose="020B0604020202020204" pitchFamily="34" charset="0"/>
                <a:cs typeface="Arial" panose="020B0604020202020204" pitchFamily="34" charset="0"/>
              </a:rPr>
              <a:t>DATA CLEANING BOOKING.COM</a:t>
            </a:r>
          </a:p>
        </p:txBody>
      </p:sp>
      <p:sp>
        <p:nvSpPr>
          <p:cNvPr id="3" name="Subtitle 2">
            <a:extLst>
              <a:ext uri="{FF2B5EF4-FFF2-40B4-BE49-F238E27FC236}">
                <a16:creationId xmlns:a16="http://schemas.microsoft.com/office/drawing/2014/main" id="{F6558007-5567-D8D6-635C-14E406326D2C}"/>
              </a:ext>
            </a:extLst>
          </p:cNvPr>
          <p:cNvSpPr>
            <a:spLocks noGrp="1"/>
          </p:cNvSpPr>
          <p:nvPr>
            <p:ph type="subTitle" idx="1"/>
          </p:nvPr>
        </p:nvSpPr>
        <p:spPr>
          <a:xfrm>
            <a:off x="7782910" y="5242675"/>
            <a:ext cx="4330262" cy="683284"/>
          </a:xfrm>
        </p:spPr>
        <p:txBody>
          <a:bodyPr>
            <a:normAutofit lnSpcReduction="10000"/>
          </a:bodyPr>
          <a:lstStyle/>
          <a:p>
            <a:r>
              <a:rPr lang="es-ES" sz="2000" dirty="0">
                <a:solidFill>
                  <a:srgbClr val="002060"/>
                </a:solidFill>
                <a:latin typeface="Arial" panose="020B0604020202020204" pitchFamily="34" charset="0"/>
                <a:cs typeface="Arial" panose="020B0604020202020204" pitchFamily="34" charset="0"/>
              </a:rPr>
              <a:t>Tipología y ciclo de vida de los datos</a:t>
            </a:r>
          </a:p>
          <a:p>
            <a:r>
              <a:rPr lang="es-ES" sz="1500" dirty="0">
                <a:solidFill>
                  <a:srgbClr val="002060"/>
                </a:solidFill>
                <a:latin typeface="Arial" panose="020B0604020202020204" pitchFamily="34" charset="0"/>
                <a:cs typeface="Arial" panose="020B0604020202020204" pitchFamily="34" charset="0"/>
              </a:rPr>
              <a:t>Gerard Alcalde y Guillem Rochina</a:t>
            </a:r>
            <a:endParaRPr lang="es-ES" sz="2000" dirty="0">
              <a:solidFill>
                <a:srgbClr val="002060"/>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00219"/>
          </a:xfrm>
          <a:prstGeom prst="rect">
            <a:avLst/>
          </a:prstGeom>
          <a:noFill/>
        </p:spPr>
        <p:txBody>
          <a:bodyPr wrap="square" rtlCol="0">
            <a:spAutoFit/>
          </a:bodyPr>
          <a:lstStyle/>
          <a:p>
            <a:r>
              <a:rPr lang="es-ES" sz="2800" b="1" dirty="0">
                <a:solidFill>
                  <a:srgbClr val="002060"/>
                </a:solidFill>
              </a:rPr>
              <a:t>4. ANÁLISIS DE LOS DATOS</a:t>
            </a:r>
          </a:p>
          <a:p>
            <a:r>
              <a:rPr lang="es-ES" b="1" dirty="0">
                <a:solidFill>
                  <a:srgbClr val="002060"/>
                </a:solidFill>
              </a:rPr>
              <a:t>Correlación con variable objetivo y selección de los grupos de datos a analizar</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C47917D5-3D4B-1D2D-00CE-424B48A1DE2F}"/>
              </a:ext>
            </a:extLst>
          </p:cNvPr>
          <p:cNvSpPr txBox="1"/>
          <p:nvPr/>
        </p:nvSpPr>
        <p:spPr>
          <a:xfrm>
            <a:off x="440456" y="1119073"/>
            <a:ext cx="7498858" cy="52661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solidFill>
                  <a:srgbClr val="002060"/>
                </a:solidFill>
              </a:rPr>
              <a:t>En esta sección se analiza la correlación entre todas las variables mediante matrices de correlación. Hemos usado la </a:t>
            </a:r>
            <a:r>
              <a:rPr lang="es-ES" sz="1600" b="1" dirty="0">
                <a:solidFill>
                  <a:srgbClr val="002060"/>
                </a:solidFill>
              </a:rPr>
              <a:t>correlación de Spearman</a:t>
            </a:r>
            <a:r>
              <a:rPr lang="es-ES" sz="1600" dirty="0">
                <a:solidFill>
                  <a:srgbClr val="002060"/>
                </a:solidFill>
              </a:rPr>
              <a:t>, ya que no sabemos todavía si los datos se distribuyen normalmente.</a:t>
            </a:r>
          </a:p>
          <a:p>
            <a:pPr marL="285750" indent="-285750" algn="just">
              <a:lnSpc>
                <a:spcPct val="150000"/>
              </a:lnSpc>
              <a:buFont typeface="Arial" panose="020B0604020202020204" pitchFamily="34" charset="0"/>
              <a:buChar char="•"/>
            </a:pPr>
            <a:r>
              <a:rPr lang="es-ES" sz="1600" dirty="0">
                <a:solidFill>
                  <a:srgbClr val="002060"/>
                </a:solidFill>
              </a:rPr>
              <a:t>Observamos correlaciones elevadas entre las variables de score, como es de esperar, así como entre variables relacionadas con </a:t>
            </a:r>
            <a:r>
              <a:rPr lang="es-ES" sz="1600" dirty="0" err="1">
                <a:solidFill>
                  <a:srgbClr val="002060"/>
                </a:solidFill>
              </a:rPr>
              <a:t>features</a:t>
            </a:r>
            <a:r>
              <a:rPr lang="es-ES" sz="1600" dirty="0">
                <a:solidFill>
                  <a:srgbClr val="002060"/>
                </a:solidFill>
              </a:rPr>
              <a:t> (Generalmente por la existencia de ciertos </a:t>
            </a:r>
            <a:r>
              <a:rPr lang="es-ES" sz="1600" dirty="0" err="1">
                <a:solidFill>
                  <a:srgbClr val="002060"/>
                </a:solidFill>
              </a:rPr>
              <a:t>features</a:t>
            </a:r>
            <a:r>
              <a:rPr lang="es-ES" sz="1600" dirty="0">
                <a:solidFill>
                  <a:srgbClr val="002060"/>
                </a:solidFill>
              </a:rPr>
              <a:t> en muchos hoteles). </a:t>
            </a:r>
            <a:r>
              <a:rPr lang="es-ES" sz="1600" b="1" dirty="0">
                <a:solidFill>
                  <a:srgbClr val="002060"/>
                </a:solidFill>
              </a:rPr>
              <a:t>Esta información se ha tenido en cuenta para evitar problemas de multicolinealidad.</a:t>
            </a:r>
          </a:p>
          <a:p>
            <a:pPr marL="285750" indent="-285750" algn="just">
              <a:lnSpc>
                <a:spcPct val="150000"/>
              </a:lnSpc>
              <a:buFont typeface="Arial" panose="020B0604020202020204" pitchFamily="34" charset="0"/>
              <a:buChar char="•"/>
            </a:pPr>
            <a:r>
              <a:rPr lang="es-ES" sz="1600" dirty="0">
                <a:solidFill>
                  <a:srgbClr val="002060"/>
                </a:solidFill>
              </a:rPr>
              <a:t>Finalizando esta sección, creamos dos </a:t>
            </a:r>
            <a:r>
              <a:rPr lang="es-ES" sz="1600" dirty="0" err="1">
                <a:solidFill>
                  <a:srgbClr val="002060"/>
                </a:solidFill>
              </a:rPr>
              <a:t>dataframes</a:t>
            </a:r>
            <a:r>
              <a:rPr lang="es-ES" sz="1600" dirty="0">
                <a:solidFill>
                  <a:srgbClr val="002060"/>
                </a:solidFill>
              </a:rPr>
              <a:t> distintos para abordar los dos problemas que tratamos en este proyecto. La selección de las variables se basa en la correlación de Spearman con la variable objetivo en cada caso (otras métricas relacionadas con dependencias no lineales arrojaban los mismos resultados). </a:t>
            </a:r>
            <a:r>
              <a:rPr lang="es-ES" sz="1600" dirty="0">
                <a:solidFill>
                  <a:srgbClr val="002060"/>
                </a:solidFill>
                <a:sym typeface="Wingdings" panose="05000000000000000000" pitchFamily="2" charset="2"/>
              </a:rPr>
              <a:t> </a:t>
            </a:r>
            <a:r>
              <a:rPr lang="es-ES" sz="1600" b="1" dirty="0">
                <a:solidFill>
                  <a:srgbClr val="002060"/>
                </a:solidFill>
                <a:sym typeface="Wingdings" panose="05000000000000000000" pitchFamily="2" charset="2"/>
              </a:rPr>
              <a:t>Lastimosamente, no encontramos correlaciones muy elevadas entre variables independientes y variable dependiente.</a:t>
            </a:r>
            <a:endParaRPr lang="es-ES" sz="1600" dirty="0">
              <a:solidFill>
                <a:srgbClr val="002060"/>
              </a:solidFill>
            </a:endParaRPr>
          </a:p>
          <a:p>
            <a:pPr marL="742950" lvl="1" indent="-285750" algn="just">
              <a:lnSpc>
                <a:spcPct val="150000"/>
              </a:lnSpc>
              <a:buFont typeface="Arial" panose="020B0604020202020204" pitchFamily="34" charset="0"/>
              <a:buChar char="•"/>
            </a:pPr>
            <a:endParaRPr lang="es-ES" dirty="0">
              <a:solidFill>
                <a:srgbClr val="002060"/>
              </a:solidFill>
            </a:endParaRPr>
          </a:p>
        </p:txBody>
      </p:sp>
      <p:pic>
        <p:nvPicPr>
          <p:cNvPr id="7" name="Picture">
            <a:extLst>
              <a:ext uri="{FF2B5EF4-FFF2-40B4-BE49-F238E27FC236}">
                <a16:creationId xmlns:a16="http://schemas.microsoft.com/office/drawing/2014/main" id="{6AD7172C-5D36-0ED6-10B9-A6371EF409F3}"/>
              </a:ext>
            </a:extLst>
          </p:cNvPr>
          <p:cNvPicPr/>
          <p:nvPr/>
        </p:nvPicPr>
        <p:blipFill rotWithShape="1">
          <a:blip r:embed="rId3">
            <a:extLst>
              <a:ext uri="{28A0092B-C50C-407E-A947-70E740481C1C}">
                <a14:useLocalDpi xmlns:a14="http://schemas.microsoft.com/office/drawing/2010/main" val="0"/>
              </a:ext>
            </a:extLst>
          </a:blip>
          <a:srcRect l="2474" t="9536" r="10309" b="1546"/>
          <a:stretch/>
        </p:blipFill>
        <p:spPr bwMode="auto">
          <a:xfrm>
            <a:off x="8212667" y="480373"/>
            <a:ext cx="3850368" cy="2948627"/>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B5AAC730-0BAC-57B7-B91A-C5A41DCD01DD}"/>
              </a:ext>
            </a:extLst>
          </p:cNvPr>
          <p:cNvPicPr>
            <a:picLocks noChangeAspect="1"/>
          </p:cNvPicPr>
          <p:nvPr/>
        </p:nvPicPr>
        <p:blipFill>
          <a:blip r:embed="rId4"/>
          <a:stretch>
            <a:fillRect/>
          </a:stretch>
        </p:blipFill>
        <p:spPr>
          <a:xfrm>
            <a:off x="8385893" y="3588686"/>
            <a:ext cx="3503915" cy="2144428"/>
          </a:xfrm>
          <a:prstGeom prst="rect">
            <a:avLst/>
          </a:prstGeom>
        </p:spPr>
      </p:pic>
    </p:spTree>
    <p:extLst>
      <p:ext uri="{BB962C8B-B14F-4D97-AF65-F5344CB8AC3E}">
        <p14:creationId xmlns:p14="http://schemas.microsoft.com/office/powerpoint/2010/main" val="15128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00219"/>
          </a:xfrm>
          <a:prstGeom prst="rect">
            <a:avLst/>
          </a:prstGeom>
          <a:noFill/>
        </p:spPr>
        <p:txBody>
          <a:bodyPr wrap="square" rtlCol="0">
            <a:spAutoFit/>
          </a:bodyPr>
          <a:lstStyle/>
          <a:p>
            <a:r>
              <a:rPr lang="es-ES" sz="2800" b="1" dirty="0">
                <a:solidFill>
                  <a:srgbClr val="002060"/>
                </a:solidFill>
              </a:rPr>
              <a:t>4. ANÁLISIS DE LOS DATOS</a:t>
            </a:r>
          </a:p>
          <a:p>
            <a:r>
              <a:rPr lang="es-ES" b="1" dirty="0">
                <a:solidFill>
                  <a:srgbClr val="002060"/>
                </a:solidFill>
              </a:rPr>
              <a:t>Comprobación de normalidad y homogeneidad de la varianza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CA6DAF81-2FAF-E009-4A13-853F0F376A7B}"/>
              </a:ext>
            </a:extLst>
          </p:cNvPr>
          <p:cNvSpPr txBox="1"/>
          <p:nvPr/>
        </p:nvSpPr>
        <p:spPr>
          <a:xfrm>
            <a:off x="440456" y="1018644"/>
            <a:ext cx="6934011" cy="559409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solidFill>
                  <a:srgbClr val="002060"/>
                </a:solidFill>
              </a:rPr>
              <a:t>Analizamos visualmente la normalidad de las variables continuas de los datos mediante </a:t>
            </a:r>
            <a:r>
              <a:rPr lang="es-ES" sz="1600" b="1" dirty="0">
                <a:solidFill>
                  <a:srgbClr val="002060"/>
                </a:solidFill>
              </a:rPr>
              <a:t>QQ-</a:t>
            </a:r>
            <a:r>
              <a:rPr lang="es-ES" sz="1600" b="1" dirty="0" err="1">
                <a:solidFill>
                  <a:srgbClr val="002060"/>
                </a:solidFill>
              </a:rPr>
              <a:t>Plots</a:t>
            </a:r>
            <a:r>
              <a:rPr lang="es-ES" sz="1600" b="1" dirty="0">
                <a:solidFill>
                  <a:srgbClr val="002060"/>
                </a:solidFill>
              </a:rPr>
              <a:t> y Histogramas</a:t>
            </a:r>
            <a:r>
              <a:rPr lang="es-ES" sz="1600" dirty="0">
                <a:solidFill>
                  <a:srgbClr val="002060"/>
                </a:solidFill>
              </a:rPr>
              <a:t>.</a:t>
            </a:r>
          </a:p>
          <a:p>
            <a:pPr marL="285750" indent="-285750" algn="just">
              <a:lnSpc>
                <a:spcPct val="150000"/>
              </a:lnSpc>
              <a:buFont typeface="Arial" panose="020B0604020202020204" pitchFamily="34" charset="0"/>
              <a:buChar char="•"/>
            </a:pPr>
            <a:r>
              <a:rPr lang="es-ES" sz="1600" dirty="0">
                <a:solidFill>
                  <a:srgbClr val="002060"/>
                </a:solidFill>
              </a:rPr>
              <a:t>Analizamos la normalidad de las variables continuas mediante el test </a:t>
            </a:r>
            <a:r>
              <a:rPr lang="es-ES" sz="1600" b="1" dirty="0">
                <a:solidFill>
                  <a:srgbClr val="002060"/>
                </a:solidFill>
              </a:rPr>
              <a:t>Shapiro-Wilk.</a:t>
            </a:r>
          </a:p>
          <a:p>
            <a:pPr marL="742950" lvl="1" indent="-285750" algn="just">
              <a:lnSpc>
                <a:spcPct val="150000"/>
              </a:lnSpc>
              <a:buFont typeface="Arial" panose="020B0604020202020204" pitchFamily="34" charset="0"/>
              <a:buChar char="•"/>
            </a:pPr>
            <a:r>
              <a:rPr lang="es-ES" sz="1600" b="1" dirty="0">
                <a:solidFill>
                  <a:srgbClr val="002060"/>
                </a:solidFill>
              </a:rPr>
              <a:t>Se prueba a transformar los datos con Box-Cox pero no se logra obtener normalidad en los datos.</a:t>
            </a:r>
          </a:p>
          <a:p>
            <a:pPr lvl="1" algn="just">
              <a:lnSpc>
                <a:spcPct val="150000"/>
              </a:lnSpc>
            </a:pPr>
            <a:endParaRPr lang="es-ES" sz="1600" dirty="0">
              <a:solidFill>
                <a:srgbClr val="002060"/>
              </a:solidFill>
            </a:endParaRPr>
          </a:p>
          <a:p>
            <a:pPr marL="285750" indent="-285750" algn="just">
              <a:lnSpc>
                <a:spcPct val="150000"/>
              </a:lnSpc>
              <a:buFont typeface="Arial" panose="020B0604020202020204" pitchFamily="34" charset="0"/>
              <a:buChar char="•"/>
            </a:pPr>
            <a:r>
              <a:rPr lang="es-ES" sz="1600" dirty="0">
                <a:solidFill>
                  <a:srgbClr val="002060"/>
                </a:solidFill>
              </a:rPr>
              <a:t>Analizamos visualmente la homogeneidad de varianzas mediante </a:t>
            </a:r>
            <a:r>
              <a:rPr lang="es-ES" sz="1600" dirty="0" err="1">
                <a:solidFill>
                  <a:srgbClr val="002060"/>
                </a:solidFill>
              </a:rPr>
              <a:t>scatter</a:t>
            </a:r>
            <a:r>
              <a:rPr lang="es-ES" sz="1600" dirty="0">
                <a:solidFill>
                  <a:srgbClr val="002060"/>
                </a:solidFill>
              </a:rPr>
              <a:t> </a:t>
            </a:r>
            <a:r>
              <a:rPr lang="es-ES" sz="1600" dirty="0" err="1">
                <a:solidFill>
                  <a:srgbClr val="002060"/>
                </a:solidFill>
              </a:rPr>
              <a:t>plots</a:t>
            </a:r>
            <a:r>
              <a:rPr lang="es-ES" sz="1600" dirty="0">
                <a:solidFill>
                  <a:srgbClr val="002060"/>
                </a:solidFill>
              </a:rPr>
              <a:t>.</a:t>
            </a:r>
          </a:p>
          <a:p>
            <a:pPr marL="285750" indent="-285750" algn="just">
              <a:lnSpc>
                <a:spcPct val="150000"/>
              </a:lnSpc>
              <a:buFont typeface="Arial" panose="020B0604020202020204" pitchFamily="34" charset="0"/>
              <a:buChar char="•"/>
            </a:pPr>
            <a:r>
              <a:rPr lang="es-ES" sz="1600" dirty="0">
                <a:solidFill>
                  <a:srgbClr val="002060"/>
                </a:solidFill>
              </a:rPr>
              <a:t>Analizamos la </a:t>
            </a:r>
            <a:r>
              <a:rPr lang="es-ES" sz="1600" dirty="0" err="1">
                <a:solidFill>
                  <a:srgbClr val="002060"/>
                </a:solidFill>
              </a:rPr>
              <a:t>homocesdasticidad</a:t>
            </a:r>
            <a:r>
              <a:rPr lang="es-ES" sz="1600" dirty="0">
                <a:solidFill>
                  <a:srgbClr val="002060"/>
                </a:solidFill>
              </a:rPr>
              <a:t> mediante el test no paramétrico </a:t>
            </a:r>
            <a:r>
              <a:rPr lang="es-ES" sz="1600" dirty="0" err="1">
                <a:solidFill>
                  <a:srgbClr val="002060"/>
                </a:solidFill>
              </a:rPr>
              <a:t>Fligner-Killeen</a:t>
            </a:r>
            <a:r>
              <a:rPr lang="es-ES" sz="1600" dirty="0">
                <a:solidFill>
                  <a:srgbClr val="002060"/>
                </a:solidFill>
              </a:rPr>
              <a:t> dada la no normalidad de los datos.</a:t>
            </a:r>
          </a:p>
          <a:p>
            <a:pPr marL="285750" indent="-285750" algn="just">
              <a:lnSpc>
                <a:spcPct val="150000"/>
              </a:lnSpc>
              <a:buFont typeface="Arial" panose="020B0604020202020204" pitchFamily="34" charset="0"/>
              <a:buChar char="•"/>
            </a:pPr>
            <a:endParaRPr lang="es-ES" sz="1600" dirty="0">
              <a:solidFill>
                <a:srgbClr val="002060"/>
              </a:solidFill>
            </a:endParaRPr>
          </a:p>
          <a:p>
            <a:pPr algn="just">
              <a:lnSpc>
                <a:spcPct val="150000"/>
              </a:lnSpc>
            </a:pPr>
            <a:r>
              <a:rPr lang="es-ES" sz="1600" b="1" dirty="0">
                <a:solidFill>
                  <a:srgbClr val="002060"/>
                </a:solidFill>
              </a:rPr>
              <a:t>Conclusiones: </a:t>
            </a:r>
            <a:r>
              <a:rPr lang="es-ES" sz="1600" dirty="0">
                <a:solidFill>
                  <a:srgbClr val="002060"/>
                </a:solidFill>
              </a:rPr>
              <a:t>Ninguna de las variables analizadas se aproxima a una distribución normal. Por otro lado no encontramos problemas de heterocedasticidad (homogeneidad de varianzas en todos los datos analizados).</a:t>
            </a:r>
            <a:endParaRPr lang="es-ES" sz="1600" b="1" dirty="0">
              <a:solidFill>
                <a:srgbClr val="002060"/>
              </a:solidFill>
            </a:endParaRPr>
          </a:p>
        </p:txBody>
      </p:sp>
      <p:pic>
        <p:nvPicPr>
          <p:cNvPr id="3" name="Picture 2" descr="Chart, histogram&#10;&#10;Description automatically generated">
            <a:extLst>
              <a:ext uri="{FF2B5EF4-FFF2-40B4-BE49-F238E27FC236}">
                <a16:creationId xmlns:a16="http://schemas.microsoft.com/office/drawing/2014/main" id="{9C462BD8-5A34-CD04-45D8-C0AB59544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199" y="514060"/>
            <a:ext cx="4265235" cy="3025007"/>
          </a:xfrm>
          <a:prstGeom prst="rect">
            <a:avLst/>
          </a:prstGeom>
        </p:spPr>
      </p:pic>
      <p:pic>
        <p:nvPicPr>
          <p:cNvPr id="6" name="Picture" descr="Chart, scatter chart&#10;&#10;Description automatically generated">
            <a:extLst>
              <a:ext uri="{FF2B5EF4-FFF2-40B4-BE49-F238E27FC236}">
                <a16:creationId xmlns:a16="http://schemas.microsoft.com/office/drawing/2014/main" id="{341E977A-8160-2A8F-9956-250864F8C71A}"/>
              </a:ext>
            </a:extLst>
          </p:cNvPr>
          <p:cNvPicPr/>
          <p:nvPr/>
        </p:nvPicPr>
        <p:blipFill rotWithShape="1">
          <a:blip r:embed="rId4">
            <a:extLst>
              <a:ext uri="{28A0092B-C50C-407E-A947-70E740481C1C}">
                <a14:useLocalDpi xmlns:a14="http://schemas.microsoft.com/office/drawing/2010/main" val="0"/>
              </a:ext>
            </a:extLst>
          </a:blip>
          <a:srcRect b="1639"/>
          <a:stretch/>
        </p:blipFill>
        <p:spPr bwMode="auto">
          <a:xfrm>
            <a:off x="7696199" y="3648651"/>
            <a:ext cx="4265235" cy="23095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91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109091"/>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1</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aire acondicionado y uno sin serán iguales.</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aire acondicionado será mejor (inferior) a la de uno sin.</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6.35e-13</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=55.4</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=64.9</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109091"/>
              </a:xfrm>
              <a:prstGeom prst="rect">
                <a:avLst/>
              </a:prstGeom>
              <a:blipFill>
                <a:blip r:embed="rId3"/>
                <a:stretch>
                  <a:fillRect l="-878" t="-993"/>
                </a:stretch>
              </a:blipFill>
            </p:spPr>
            <p:txBody>
              <a:bodyPr/>
              <a:lstStyle/>
              <a:p>
                <a:r>
                  <a:rPr lang="es-ES">
                    <a:noFill/>
                  </a:rPr>
                  <a:t> </a:t>
                </a:r>
              </a:p>
            </p:txBody>
          </p:sp>
        </mc:Fallback>
      </mc:AlternateContent>
    </p:spTree>
    <p:extLst>
      <p:ext uri="{BB962C8B-B14F-4D97-AF65-F5344CB8AC3E}">
        <p14:creationId xmlns:p14="http://schemas.microsoft.com/office/powerpoint/2010/main" val="166186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109091"/>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2</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cancelación gratuita y uno sin serán iguales.</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cancelación gratuita será distinta a la de uno sin.</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bilateral</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0.00015</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=57.7</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=67.3</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109091"/>
              </a:xfrm>
              <a:prstGeom prst="rect">
                <a:avLst/>
              </a:prstGeom>
              <a:blipFill>
                <a:blip r:embed="rId3"/>
                <a:stretch>
                  <a:fillRect l="-878" t="-993"/>
                </a:stretch>
              </a:blipFill>
            </p:spPr>
            <p:txBody>
              <a:bodyPr/>
              <a:lstStyle/>
              <a:p>
                <a:r>
                  <a:rPr lang="es-ES">
                    <a:noFill/>
                  </a:rPr>
                  <a:t> </a:t>
                </a:r>
              </a:p>
            </p:txBody>
          </p:sp>
        </mc:Fallback>
      </mc:AlternateContent>
    </p:spTree>
    <p:extLst>
      <p:ext uri="{BB962C8B-B14F-4D97-AF65-F5344CB8AC3E}">
        <p14:creationId xmlns:p14="http://schemas.microsoft.com/office/powerpoint/2010/main" val="230010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663089"/>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3</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una puntuación global mayor o igual a 9.0 y uno con una puntuación inferior serán iguales.</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una puntuación global mayor o igual a 9.0 será mejor (menor) que uno con una puntuación inferior.</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0.044</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=55.9</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=58.6</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663089"/>
              </a:xfrm>
              <a:prstGeom prst="rect">
                <a:avLst/>
              </a:prstGeom>
              <a:blipFill>
                <a:blip r:embed="rId3"/>
                <a:stretch>
                  <a:fillRect l="-878" t="-895" r="-502"/>
                </a:stretch>
              </a:blipFill>
            </p:spPr>
            <p:txBody>
              <a:bodyPr/>
              <a:lstStyle/>
              <a:p>
                <a:r>
                  <a:rPr lang="es-ES">
                    <a:noFill/>
                  </a:rPr>
                  <a:t> </a:t>
                </a:r>
              </a:p>
            </p:txBody>
          </p:sp>
        </mc:Fallback>
      </mc:AlternateContent>
    </p:spTree>
    <p:extLst>
      <p:ext uri="{BB962C8B-B14F-4D97-AF65-F5344CB8AC3E}">
        <p14:creationId xmlns:p14="http://schemas.microsoft.com/office/powerpoint/2010/main" val="374075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334794"/>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4</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precio mínimo inferior a la media y uno superior serán iguales.</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precio mínimo inferior a la media será mejor (inferior) a la de uno con precio superior.</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0.9899</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=58.6</m:t>
                    </m:r>
                  </m:oMath>
                </a14:m>
                <a:endParaRPr lang="es-ES" b="0" i="1" dirty="0">
                  <a:latin typeface="Cambria Math" panose="02040503050406030204" pitchFamily="18" charset="0"/>
                  <a:ea typeface="Cambria Math" panose="02040503050406030204" pitchFamily="18" charset="0"/>
                  <a:cs typeface="Times New Roman" panose="02020603050405020304" pitchFamily="18" charset="0"/>
                </a:endParaRP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=55.8</m:t>
                    </m:r>
                  </m:oMath>
                </a14:m>
                <a:endParaRPr lang="es-ES" b="0" dirty="0">
                  <a:latin typeface="Cambria" panose="02040503050406030204" pitchFamily="18" charset="0"/>
                  <a:ea typeface="Cambria Math" panose="02040503050406030204" pitchFamily="18" charset="0"/>
                  <a:cs typeface="Times New Roman" panose="02020603050405020304" pitchFamily="18" charset="0"/>
                </a:endParaRP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acepta la hipótesis nula</a:t>
                </a: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334794"/>
              </a:xfrm>
              <a:prstGeom prst="rect">
                <a:avLst/>
              </a:prstGeom>
              <a:blipFill>
                <a:blip r:embed="rId3"/>
                <a:stretch>
                  <a:fillRect l="-878" t="-950" r="-502"/>
                </a:stretch>
              </a:blipFill>
            </p:spPr>
            <p:txBody>
              <a:bodyPr/>
              <a:lstStyle/>
              <a:p>
                <a:r>
                  <a:rPr lang="es-ES">
                    <a:noFill/>
                  </a:rPr>
                  <a:t> </a:t>
                </a:r>
              </a:p>
            </p:txBody>
          </p:sp>
        </mc:Fallback>
      </mc:AlternateContent>
    </p:spTree>
    <p:extLst>
      <p:ext uri="{BB962C8B-B14F-4D97-AF65-F5344CB8AC3E}">
        <p14:creationId xmlns:p14="http://schemas.microsoft.com/office/powerpoint/2010/main" val="348288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Regresión lineal múltiple -&gt; </a:t>
            </a:r>
            <a:r>
              <a:rPr lang="es-ES" b="1" dirty="0" err="1">
                <a:solidFill>
                  <a:srgbClr val="002060"/>
                </a:solidFill>
              </a:rPr>
              <a:t>page_count</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2E4C0C41-A806-3D8F-CA48-3AE5CFF80721}"/>
              </a:ext>
            </a:extLst>
          </p:cNvPr>
          <p:cNvGraphicFramePr/>
          <p:nvPr>
            <p:extLst>
              <p:ext uri="{D42A27DB-BD31-4B8C-83A1-F6EECF244321}">
                <p14:modId xmlns:p14="http://schemas.microsoft.com/office/powerpoint/2010/main" val="2021365799"/>
              </p:ext>
            </p:extLst>
          </p:nvPr>
        </p:nvGraphicFramePr>
        <p:xfrm>
          <a:off x="686254" y="1263158"/>
          <a:ext cx="10372685" cy="474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82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Regresión lineal múltiple -&gt; </a:t>
            </a:r>
            <a:r>
              <a:rPr lang="es-ES" b="1" dirty="0" err="1">
                <a:solidFill>
                  <a:srgbClr val="002060"/>
                </a:solidFill>
              </a:rPr>
              <a:t>max_price</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2E4C0C41-A806-3D8F-CA48-3AE5CFF80721}"/>
              </a:ext>
            </a:extLst>
          </p:cNvPr>
          <p:cNvGraphicFramePr/>
          <p:nvPr>
            <p:extLst>
              <p:ext uri="{D42A27DB-BD31-4B8C-83A1-F6EECF244321}">
                <p14:modId xmlns:p14="http://schemas.microsoft.com/office/powerpoint/2010/main" val="3687210393"/>
              </p:ext>
            </p:extLst>
          </p:nvPr>
        </p:nvGraphicFramePr>
        <p:xfrm>
          <a:off x="686254" y="1263158"/>
          <a:ext cx="10372685" cy="474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230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5. CONCLUSIONES</a:t>
            </a:r>
          </a:p>
        </p:txBody>
      </p:sp>
      <p:sp>
        <p:nvSpPr>
          <p:cNvPr id="6" name="TextBox 5">
            <a:extLst>
              <a:ext uri="{FF2B5EF4-FFF2-40B4-BE49-F238E27FC236}">
                <a16:creationId xmlns:a16="http://schemas.microsoft.com/office/drawing/2014/main" id="{1FA76770-F660-DB19-61AA-87990F00E84D}"/>
              </a:ext>
            </a:extLst>
          </p:cNvPr>
          <p:cNvSpPr txBox="1"/>
          <p:nvPr/>
        </p:nvSpPr>
        <p:spPr>
          <a:xfrm>
            <a:off x="430442" y="997122"/>
            <a:ext cx="10864282" cy="45499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realizado una limpieza de lo datos creando nuevas variables con más valor para el objetivo del trabajo.</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han eliminado o imputado valores a los valores nulos o 0 del </a:t>
            </a:r>
            <a:r>
              <a:rPr lang="es-ES" sz="1600" dirty="0" err="1">
                <a:sym typeface="Wingdings" panose="05000000000000000000" pitchFamily="2" charset="2"/>
              </a:rPr>
              <a:t>dataset</a:t>
            </a:r>
            <a:r>
              <a:rPr lang="es-ES" sz="1600" dirty="0">
                <a:sym typeface="Wingdings" panose="05000000000000000000" pitchFamily="2" charset="2"/>
              </a:rPr>
              <a:t> original.</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han estudiado los </a:t>
            </a:r>
            <a:r>
              <a:rPr lang="es-ES" sz="1600" dirty="0" err="1">
                <a:sym typeface="Wingdings" panose="05000000000000000000" pitchFamily="2" charset="2"/>
              </a:rPr>
              <a:t>outliers</a:t>
            </a:r>
            <a:r>
              <a:rPr lang="es-ES" sz="1600" dirty="0">
                <a:sym typeface="Wingdings" panose="05000000000000000000" pitchFamily="2" charset="2"/>
              </a:rPr>
              <a:t>.</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llevado a cabo un estudio de la correlación de las variables:</a:t>
            </a:r>
          </a:p>
          <a:p>
            <a:pPr marL="742950" lvl="1" indent="-285750" algn="just">
              <a:lnSpc>
                <a:spcPct val="150000"/>
              </a:lnSpc>
              <a:buFont typeface="Arial" panose="020B0604020202020204" pitchFamily="34" charset="0"/>
              <a:buChar char="•"/>
            </a:pPr>
            <a:r>
              <a:rPr lang="es-ES" sz="1600" dirty="0">
                <a:sym typeface="Wingdings" panose="05000000000000000000" pitchFamily="2" charset="2"/>
              </a:rPr>
              <a:t>Algunas variables están correlacionadas entre si</a:t>
            </a:r>
          </a:p>
          <a:p>
            <a:pPr marL="742950" lvl="1" indent="-285750" algn="just">
              <a:lnSpc>
                <a:spcPct val="150000"/>
              </a:lnSpc>
              <a:buFont typeface="Arial" panose="020B0604020202020204" pitchFamily="34" charset="0"/>
              <a:buChar char="•"/>
            </a:pPr>
            <a:r>
              <a:rPr lang="es-ES" sz="1600" dirty="0">
                <a:sym typeface="Wingdings" panose="05000000000000000000" pitchFamily="2" charset="2"/>
              </a:rPr>
              <a:t>Ninguna variable presenta una clara correlación con la variable objetivo</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estudiado la normalidad y la </a:t>
            </a:r>
            <a:r>
              <a:rPr lang="es-ES" sz="1600" dirty="0" err="1">
                <a:sym typeface="Wingdings" panose="05000000000000000000" pitchFamily="2" charset="2"/>
              </a:rPr>
              <a:t>homocedesticidad</a:t>
            </a:r>
            <a:r>
              <a:rPr lang="es-ES" sz="1600" dirty="0">
                <a:sym typeface="Wingdings" panose="05000000000000000000" pitchFamily="2" charset="2"/>
              </a:rPr>
              <a:t> de los datos obteniendo que estos se pueden considerar normales por el TLC y que algunos presentan una varianza constante</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aplicado un contraste de hipótesis, donde ha aparecido la relevancia de variables como la presencia de aire acondicionado o que dispongan de cancelación gratuita.</a:t>
            </a:r>
          </a:p>
          <a:p>
            <a:pPr marL="342900" lvl="0" indent="-342900" algn="just">
              <a:spcBef>
                <a:spcPts val="180"/>
              </a:spcBef>
              <a:spcAft>
                <a:spcPts val="180"/>
              </a:spcAft>
              <a:buFont typeface="Arial" panose="020B0604020202020204" pitchFamily="34" charset="0"/>
              <a:buChar char="•"/>
            </a:pPr>
            <a:r>
              <a:rPr lang="es-ES" sz="1600" dirty="0">
                <a:sym typeface="Wingdings" panose="05000000000000000000" pitchFamily="2" charset="2"/>
              </a:rPr>
              <a:t>Se ha observado que una regresión lineal múltiple no proporcionará unos buenos resultados para el objetivo del problema, pero nos ha permitido determinar las variables más relevantes que han sido: </a:t>
            </a:r>
            <a:r>
              <a:rPr lang="es-ES" sz="1600" dirty="0" err="1">
                <a:sym typeface="Wingdings" panose="05000000000000000000" pitchFamily="2" charset="2"/>
              </a:rPr>
              <a:t>staff_score</a:t>
            </a:r>
            <a:r>
              <a:rPr lang="es-ES" sz="1600" dirty="0">
                <a:sym typeface="Wingdings" panose="05000000000000000000" pitchFamily="2" charset="2"/>
              </a:rPr>
              <a:t>, </a:t>
            </a:r>
            <a:r>
              <a:rPr lang="es-ES" sz="1600" dirty="0" err="1">
                <a:sym typeface="Wingdings" panose="05000000000000000000" pitchFamily="2" charset="2"/>
              </a:rPr>
              <a:t>value_for_money_score</a:t>
            </a:r>
            <a:r>
              <a:rPr lang="es-ES" sz="1600" dirty="0">
                <a:sym typeface="Wingdings" panose="05000000000000000000" pitchFamily="2" charset="2"/>
              </a:rPr>
              <a:t>, </a:t>
            </a:r>
            <a:r>
              <a:rPr lang="es-ES" sz="1600" dirty="0" err="1">
                <a:sym typeface="Wingdings" panose="05000000000000000000" pitchFamily="2" charset="2"/>
              </a:rPr>
              <a:t>free_wifi_score</a:t>
            </a:r>
            <a:r>
              <a:rPr lang="es-ES" sz="1600" dirty="0">
                <a:sym typeface="Wingdings" panose="05000000000000000000" pitchFamily="2" charset="2"/>
              </a:rPr>
              <a:t>, </a:t>
            </a:r>
            <a:r>
              <a:rPr lang="es-ES" sz="1600" dirty="0" err="1">
                <a:sym typeface="Wingdings" panose="05000000000000000000" pitchFamily="2" charset="2"/>
              </a:rPr>
              <a:t>balcony</a:t>
            </a:r>
            <a:r>
              <a:rPr lang="es-ES" sz="1600" dirty="0">
                <a:sym typeface="Wingdings" panose="05000000000000000000" pitchFamily="2" charset="2"/>
              </a:rPr>
              <a:t>, </a:t>
            </a:r>
            <a:r>
              <a:rPr lang="es-ES" sz="1600" dirty="0" err="1">
                <a:sym typeface="Wingdings" panose="05000000000000000000" pitchFamily="2" charset="2"/>
              </a:rPr>
              <a:t>pet_friendly</a:t>
            </a:r>
            <a:r>
              <a:rPr lang="es-ES" sz="1600" dirty="0">
                <a:sym typeface="Wingdings" panose="05000000000000000000" pitchFamily="2" charset="2"/>
              </a:rPr>
              <a:t>, </a:t>
            </a:r>
            <a:r>
              <a:rPr lang="es-ES" sz="1600" dirty="0" err="1">
                <a:sym typeface="Wingdings" panose="05000000000000000000" pitchFamily="2" charset="2"/>
              </a:rPr>
              <a:t>air_conditioning</a:t>
            </a:r>
            <a:r>
              <a:rPr lang="es-ES" sz="1600" dirty="0">
                <a:sym typeface="Wingdings" panose="05000000000000000000" pitchFamily="2" charset="2"/>
              </a:rPr>
              <a:t>, </a:t>
            </a:r>
            <a:r>
              <a:rPr lang="es-ES" sz="1600" dirty="0" err="1">
                <a:sym typeface="Wingdings" panose="05000000000000000000" pitchFamily="2" charset="2"/>
              </a:rPr>
              <a:t>swimming_pool</a:t>
            </a:r>
            <a:r>
              <a:rPr lang="es-ES" sz="1600" dirty="0">
                <a:sym typeface="Wingdings" panose="05000000000000000000" pitchFamily="2" charset="2"/>
              </a:rPr>
              <a:t>, </a:t>
            </a:r>
            <a:r>
              <a:rPr lang="es-ES" sz="1600" dirty="0" err="1">
                <a:sym typeface="Wingdings" panose="05000000000000000000" pitchFamily="2" charset="2"/>
              </a:rPr>
              <a:t>mean_flights</a:t>
            </a:r>
            <a:r>
              <a:rPr lang="es-ES" sz="1600" dirty="0">
                <a:sym typeface="Wingdings" panose="05000000000000000000" pitchFamily="2" charset="2"/>
              </a:rPr>
              <a:t> y </a:t>
            </a:r>
            <a:r>
              <a:rPr lang="es-ES" sz="1600" dirty="0" err="1">
                <a:sym typeface="Wingdings" panose="05000000000000000000" pitchFamily="2" charset="2"/>
              </a:rPr>
              <a:t>length_description</a:t>
            </a:r>
            <a:r>
              <a:rPr lang="es-ES" sz="1600" dirty="0">
                <a:sym typeface="Wingdings" panose="05000000000000000000" pitchFamily="2" charset="2"/>
              </a:rPr>
              <a:t>.</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Tree>
    <p:extLst>
      <p:ext uri="{BB962C8B-B14F-4D97-AF65-F5344CB8AC3E}">
        <p14:creationId xmlns:p14="http://schemas.microsoft.com/office/powerpoint/2010/main" val="294779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784C299E-8C7E-2900-BA91-FB7854EB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98333" cy="5223933"/>
          </a:xfrm>
          <a:prstGeom prst="rect">
            <a:avLst/>
          </a:prstGeom>
        </p:spPr>
      </p:pic>
      <p:sp>
        <p:nvSpPr>
          <p:cNvPr id="6" name="TextBox 5">
            <a:extLst>
              <a:ext uri="{FF2B5EF4-FFF2-40B4-BE49-F238E27FC236}">
                <a16:creationId xmlns:a16="http://schemas.microsoft.com/office/drawing/2014/main" id="{05E71A4F-1EDC-8862-D3C2-A33F056DD973}"/>
              </a:ext>
            </a:extLst>
          </p:cNvPr>
          <p:cNvSpPr txBox="1"/>
          <p:nvPr/>
        </p:nvSpPr>
        <p:spPr>
          <a:xfrm>
            <a:off x="2408766" y="3105834"/>
            <a:ext cx="7374467" cy="646331"/>
          </a:xfrm>
          <a:prstGeom prst="rect">
            <a:avLst/>
          </a:prstGeom>
          <a:noFill/>
        </p:spPr>
        <p:txBody>
          <a:bodyPr wrap="square" rtlCol="0">
            <a:spAutoFit/>
          </a:bodyPr>
          <a:lstStyle/>
          <a:p>
            <a:pPr algn="ctr"/>
            <a:r>
              <a:rPr lang="es-ES" sz="3600" b="1" i="1" dirty="0">
                <a:solidFill>
                  <a:srgbClr val="002060"/>
                </a:solidFill>
                <a:latin typeface="Arial" panose="020B0604020202020204" pitchFamily="34" charset="0"/>
                <a:ea typeface="+mj-ea"/>
                <a:cs typeface="Arial" panose="020B0604020202020204" pitchFamily="34" charset="0"/>
              </a:rPr>
              <a:t>GRACIAS</a:t>
            </a:r>
            <a:r>
              <a:rPr lang="es-ES" dirty="0"/>
              <a:t> </a:t>
            </a:r>
            <a:r>
              <a:rPr lang="es-ES" sz="3600" b="1" i="1" dirty="0">
                <a:solidFill>
                  <a:srgbClr val="002060"/>
                </a:solidFill>
                <a:latin typeface="Arial" panose="020B0604020202020204" pitchFamily="34" charset="0"/>
                <a:ea typeface="+mj-ea"/>
                <a:cs typeface="Arial" panose="020B0604020202020204" pitchFamily="34" charset="0"/>
              </a:rPr>
              <a:t>POR LA ATENCIÓN</a:t>
            </a:r>
          </a:p>
        </p:txBody>
      </p:sp>
    </p:spTree>
    <p:extLst>
      <p:ext uri="{BB962C8B-B14F-4D97-AF65-F5344CB8AC3E}">
        <p14:creationId xmlns:p14="http://schemas.microsoft.com/office/powerpoint/2010/main" val="39120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188D5-D9CC-9AB7-D9AC-7415C6EF7E4C}"/>
              </a:ext>
            </a:extLst>
          </p:cNvPr>
          <p:cNvSpPr txBox="1"/>
          <p:nvPr/>
        </p:nvSpPr>
        <p:spPr>
          <a:xfrm>
            <a:off x="600113" y="686651"/>
            <a:ext cx="6714067" cy="523220"/>
          </a:xfrm>
          <a:prstGeom prst="rect">
            <a:avLst/>
          </a:prstGeom>
          <a:noFill/>
        </p:spPr>
        <p:txBody>
          <a:bodyPr wrap="square" rtlCol="0">
            <a:spAutoFit/>
          </a:bodyPr>
          <a:lstStyle/>
          <a:p>
            <a:r>
              <a:rPr lang="es-ES" sz="2800" b="1">
                <a:solidFill>
                  <a:srgbClr val="002060"/>
                </a:solidFill>
              </a:rPr>
              <a:t>1. DESCRIPCIÓN DEL DATASET</a:t>
            </a:r>
            <a:endParaRPr lang="es-ES" sz="2800" b="1" dirty="0">
              <a:solidFill>
                <a:srgbClr val="002060"/>
              </a:solidFill>
            </a:endParaRPr>
          </a:p>
        </p:txBody>
      </p:sp>
      <p:pic>
        <p:nvPicPr>
          <p:cNvPr id="9" name="Picture 8" descr="Logo, company name&#10;&#10;Description automatically generated">
            <a:extLst>
              <a:ext uri="{FF2B5EF4-FFF2-40B4-BE49-F238E27FC236}">
                <a16:creationId xmlns:a16="http://schemas.microsoft.com/office/drawing/2014/main" id="{AF4F9D4E-B217-2DB7-54E9-664B6BBE269E}"/>
              </a:ext>
            </a:extLst>
          </p:cNvPr>
          <p:cNvPicPr>
            <a:picLocks noChangeAspect="1"/>
          </p:cNvPicPr>
          <p:nvPr/>
        </p:nvPicPr>
        <p:blipFill rotWithShape="1">
          <a:blip r:embed="rId2">
            <a:extLst>
              <a:ext uri="{28A0092B-C50C-407E-A947-70E740481C1C}">
                <a14:useLocalDpi xmlns:a14="http://schemas.microsoft.com/office/drawing/2010/main" val="0"/>
              </a:ext>
            </a:extLst>
          </a:blip>
          <a:srcRect t="30241" b="30839"/>
          <a:stretch/>
        </p:blipFill>
        <p:spPr>
          <a:xfrm>
            <a:off x="6350000" y="1795785"/>
            <a:ext cx="5029200" cy="1101012"/>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13" name="TextBox 12">
            <a:extLst>
              <a:ext uri="{FF2B5EF4-FFF2-40B4-BE49-F238E27FC236}">
                <a16:creationId xmlns:a16="http://schemas.microsoft.com/office/drawing/2014/main" id="{D31E8EDC-7226-1D37-243B-6C6898985405}"/>
              </a:ext>
            </a:extLst>
          </p:cNvPr>
          <p:cNvSpPr txBox="1"/>
          <p:nvPr/>
        </p:nvSpPr>
        <p:spPr>
          <a:xfrm>
            <a:off x="338667" y="1978485"/>
            <a:ext cx="5162057" cy="33733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err="1">
                <a:solidFill>
                  <a:srgbClr val="002060"/>
                </a:solidFill>
              </a:rPr>
              <a:t>Dataset</a:t>
            </a:r>
            <a:r>
              <a:rPr lang="es-ES" dirty="0">
                <a:solidFill>
                  <a:srgbClr val="002060"/>
                </a:solidFill>
              </a:rPr>
              <a:t> obtenido de la Práctica 1.</a:t>
            </a:r>
          </a:p>
          <a:p>
            <a:pPr marL="285750" indent="-285750" algn="just">
              <a:lnSpc>
                <a:spcPct val="150000"/>
              </a:lnSpc>
              <a:buFont typeface="Arial" panose="020B0604020202020204" pitchFamily="34" charset="0"/>
              <a:buChar char="•"/>
            </a:pPr>
            <a:r>
              <a:rPr lang="es-ES" dirty="0">
                <a:solidFill>
                  <a:srgbClr val="002060"/>
                </a:solidFill>
              </a:rPr>
              <a:t>El </a:t>
            </a:r>
            <a:r>
              <a:rPr lang="es-ES" dirty="0" err="1">
                <a:solidFill>
                  <a:srgbClr val="002060"/>
                </a:solidFill>
              </a:rPr>
              <a:t>dataset</a:t>
            </a:r>
            <a:r>
              <a:rPr lang="es-ES" dirty="0">
                <a:solidFill>
                  <a:srgbClr val="002060"/>
                </a:solidFill>
              </a:rPr>
              <a:t> contiene los datos e indicadores más relevantes de cada uno de los hoteles encontrados:</a:t>
            </a:r>
          </a:p>
          <a:p>
            <a:pPr marL="742950" lvl="1" indent="-285750" algn="just">
              <a:lnSpc>
                <a:spcPct val="150000"/>
              </a:lnSpc>
              <a:buFont typeface="Arial" panose="020B0604020202020204" pitchFamily="34" charset="0"/>
              <a:buChar char="•"/>
            </a:pPr>
            <a:r>
              <a:rPr lang="es-ES" dirty="0">
                <a:solidFill>
                  <a:srgbClr val="002060"/>
                </a:solidFill>
              </a:rPr>
              <a:t>Datos de habitaciones para tres ciudades distintas (Barcelona, Madrid y Valencia) en tres meses distintos (Diciembre, Marzo y Junio).</a:t>
            </a:r>
          </a:p>
        </p:txBody>
      </p:sp>
      <p:pic>
        <p:nvPicPr>
          <p:cNvPr id="4" name="Picture 3">
            <a:extLst>
              <a:ext uri="{FF2B5EF4-FFF2-40B4-BE49-F238E27FC236}">
                <a16:creationId xmlns:a16="http://schemas.microsoft.com/office/drawing/2014/main" id="{7D88C2CE-1128-B32F-C44B-6DECC066FACD}"/>
              </a:ext>
            </a:extLst>
          </p:cNvPr>
          <p:cNvPicPr>
            <a:picLocks noChangeAspect="1"/>
          </p:cNvPicPr>
          <p:nvPr/>
        </p:nvPicPr>
        <p:blipFill>
          <a:blip r:embed="rId4"/>
          <a:stretch>
            <a:fillRect/>
          </a:stretch>
        </p:blipFill>
        <p:spPr>
          <a:xfrm>
            <a:off x="6096000" y="3353972"/>
            <a:ext cx="5757333" cy="1767461"/>
          </a:xfrm>
          <a:prstGeom prst="rect">
            <a:avLst/>
          </a:prstGeom>
        </p:spPr>
      </p:pic>
    </p:spTree>
    <p:extLst>
      <p:ext uri="{BB962C8B-B14F-4D97-AF65-F5344CB8AC3E}">
        <p14:creationId xmlns:p14="http://schemas.microsoft.com/office/powerpoint/2010/main" val="396746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Table 1">
            <a:extLst>
              <a:ext uri="{FF2B5EF4-FFF2-40B4-BE49-F238E27FC236}">
                <a16:creationId xmlns:a16="http://schemas.microsoft.com/office/drawing/2014/main" id="{A3E51D78-FB33-4485-299E-04D3028C8ABD}"/>
              </a:ext>
            </a:extLst>
          </p:cNvPr>
          <p:cNvGraphicFramePr>
            <a:graphicFrameLocks noGrp="1"/>
          </p:cNvGraphicFramePr>
          <p:nvPr/>
        </p:nvGraphicFramePr>
        <p:xfrm>
          <a:off x="262737" y="666922"/>
          <a:ext cx="10263676" cy="6080345"/>
        </p:xfrm>
        <a:graphic>
          <a:graphicData uri="http://schemas.openxmlformats.org/drawingml/2006/table">
            <a:tbl>
              <a:tblPr firstRow="1" firstCol="1" bandRow="1">
                <a:tableStyleId>{5C22544A-7EE6-4342-B048-85BDC9FD1C3A}</a:tableStyleId>
              </a:tblPr>
              <a:tblGrid>
                <a:gridCol w="2236796">
                  <a:extLst>
                    <a:ext uri="{9D8B030D-6E8A-4147-A177-3AD203B41FA5}">
                      <a16:colId xmlns:a16="http://schemas.microsoft.com/office/drawing/2014/main" val="1147689767"/>
                    </a:ext>
                  </a:extLst>
                </a:gridCol>
                <a:gridCol w="842194">
                  <a:extLst>
                    <a:ext uri="{9D8B030D-6E8A-4147-A177-3AD203B41FA5}">
                      <a16:colId xmlns:a16="http://schemas.microsoft.com/office/drawing/2014/main" val="1214854525"/>
                    </a:ext>
                  </a:extLst>
                </a:gridCol>
                <a:gridCol w="7184686">
                  <a:extLst>
                    <a:ext uri="{9D8B030D-6E8A-4147-A177-3AD203B41FA5}">
                      <a16:colId xmlns:a16="http://schemas.microsoft.com/office/drawing/2014/main" val="1975380670"/>
                    </a:ext>
                  </a:extLst>
                </a:gridCol>
              </a:tblGrid>
              <a:tr h="293377">
                <a:tc>
                  <a:txBody>
                    <a:bodyPr/>
                    <a:lstStyle/>
                    <a:p>
                      <a:pPr marL="6350" marR="93345" indent="-6350" algn="ctr">
                        <a:lnSpc>
                          <a:spcPct val="150000"/>
                        </a:lnSpc>
                        <a:spcAft>
                          <a:spcPts val="130"/>
                        </a:spcAft>
                      </a:pPr>
                      <a:r>
                        <a:rPr lang="es-ES" sz="1000" dirty="0">
                          <a:effectLst/>
                        </a:rPr>
                        <a:t>Columna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a:effectLst/>
                        </a:rPr>
                        <a:t>Tipo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dirty="0">
                          <a:effectLst/>
                        </a:rPr>
                        <a:t>Descripción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090405553"/>
                  </a:ext>
                </a:extLst>
              </a:tr>
              <a:tr h="194808">
                <a:tc>
                  <a:txBody>
                    <a:bodyPr/>
                    <a:lstStyle/>
                    <a:p>
                      <a:pPr marL="6350" marR="93345" indent="-6350" algn="ctr">
                        <a:lnSpc>
                          <a:spcPct val="150000"/>
                        </a:lnSpc>
                        <a:spcAft>
                          <a:spcPts val="130"/>
                        </a:spcAft>
                      </a:pPr>
                      <a:r>
                        <a:rPr lang="es-ES" sz="900" dirty="0" err="1">
                          <a:effectLst/>
                        </a:rPr>
                        <a:t>Name</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Nombre del hotel</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807292228"/>
                  </a:ext>
                </a:extLst>
              </a:tr>
              <a:tr h="244451">
                <a:tc>
                  <a:txBody>
                    <a:bodyPr/>
                    <a:lstStyle/>
                    <a:p>
                      <a:pPr marL="6350" marR="93345" indent="-6350" algn="ctr">
                        <a:lnSpc>
                          <a:spcPct val="150000"/>
                        </a:lnSpc>
                        <a:spcAft>
                          <a:spcPts val="130"/>
                        </a:spcAft>
                      </a:pPr>
                      <a:r>
                        <a:rPr lang="es-ES" sz="900">
                          <a:effectLst/>
                        </a:rPr>
                        <a:t>City</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Nombre de la ciudad donde se realiza la búsqueda (parámetro de búsqueda </a:t>
                      </a:r>
                      <a:r>
                        <a:rPr lang="es-ES" sz="900" dirty="0" err="1">
                          <a:effectLst/>
                        </a:rPr>
                        <a:t>inputado</a:t>
                      </a:r>
                      <a:r>
                        <a:rPr lang="es-ES" sz="900" dirty="0">
                          <a:effectLst/>
                        </a:rPr>
                        <a:t>)</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656812813"/>
                  </a:ext>
                </a:extLst>
              </a:tr>
              <a:tr h="194808">
                <a:tc>
                  <a:txBody>
                    <a:bodyPr/>
                    <a:lstStyle/>
                    <a:p>
                      <a:pPr marL="6350" marR="93345" indent="-6350" algn="ctr">
                        <a:lnSpc>
                          <a:spcPct val="150000"/>
                        </a:lnSpc>
                        <a:spcAft>
                          <a:spcPts val="130"/>
                        </a:spcAft>
                      </a:pPr>
                      <a:r>
                        <a:rPr lang="es-ES" sz="900" dirty="0" err="1">
                          <a:effectLst/>
                        </a:rPr>
                        <a:t>Check</a:t>
                      </a:r>
                      <a:r>
                        <a:rPr lang="es-ES" sz="900" dirty="0">
                          <a:effectLst/>
                        </a:rPr>
                        <a:t>-in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Fecha de entrada al hotel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111092790"/>
                  </a:ext>
                </a:extLst>
              </a:tr>
              <a:tr h="194808">
                <a:tc>
                  <a:txBody>
                    <a:bodyPr/>
                    <a:lstStyle/>
                    <a:p>
                      <a:pPr marL="6350" marR="93345" indent="-6350" algn="ctr">
                        <a:lnSpc>
                          <a:spcPct val="150000"/>
                        </a:lnSpc>
                        <a:spcAft>
                          <a:spcPts val="130"/>
                        </a:spcAft>
                      </a:pPr>
                      <a:r>
                        <a:rPr lang="es-ES" sz="900">
                          <a:effectLst/>
                        </a:rPr>
                        <a:t>Check-out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Fecha de salida del hotel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713231213"/>
                  </a:ext>
                </a:extLst>
              </a:tr>
              <a:tr h="244451">
                <a:tc>
                  <a:txBody>
                    <a:bodyPr/>
                    <a:lstStyle/>
                    <a:p>
                      <a:pPr marL="6350" marR="93345" indent="-6350" algn="ctr">
                        <a:lnSpc>
                          <a:spcPct val="150000"/>
                        </a:lnSpc>
                        <a:spcAft>
                          <a:spcPts val="130"/>
                        </a:spcAft>
                      </a:pPr>
                      <a:r>
                        <a:rPr lang="es-ES" sz="900">
                          <a:effectLst/>
                        </a:rPr>
                        <a:t>Adults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Int</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adultos para los que se realiza la reserva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60327552"/>
                  </a:ext>
                </a:extLst>
              </a:tr>
              <a:tr h="244451">
                <a:tc>
                  <a:txBody>
                    <a:bodyPr/>
                    <a:lstStyle/>
                    <a:p>
                      <a:pPr marL="6350" marR="93345" indent="-6350" algn="ctr">
                        <a:lnSpc>
                          <a:spcPct val="150000"/>
                        </a:lnSpc>
                        <a:spcAft>
                          <a:spcPts val="130"/>
                        </a:spcAft>
                      </a:pPr>
                      <a:r>
                        <a:rPr lang="es-ES" sz="900">
                          <a:effectLst/>
                        </a:rPr>
                        <a:t>Children</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niños para los que se realiza la reserva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026507579"/>
                  </a:ext>
                </a:extLst>
              </a:tr>
              <a:tr h="244451">
                <a:tc>
                  <a:txBody>
                    <a:bodyPr/>
                    <a:lstStyle/>
                    <a:p>
                      <a:pPr marL="6350" marR="93345" indent="-6350" algn="ctr">
                        <a:lnSpc>
                          <a:spcPct val="150000"/>
                        </a:lnSpc>
                        <a:spcAft>
                          <a:spcPts val="130"/>
                        </a:spcAft>
                      </a:pPr>
                      <a:r>
                        <a:rPr lang="es-ES" sz="900">
                          <a:effectLst/>
                        </a:rPr>
                        <a:t>Num_rooms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Int</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habitaciones reservadas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813995784"/>
                  </a:ext>
                </a:extLst>
              </a:tr>
              <a:tr h="244451">
                <a:tc>
                  <a:txBody>
                    <a:bodyPr/>
                    <a:lstStyle/>
                    <a:p>
                      <a:pPr marL="6350" marR="93345" indent="-6350" algn="ctr">
                        <a:lnSpc>
                          <a:spcPct val="150000"/>
                        </a:lnSpc>
                        <a:spcAft>
                          <a:spcPts val="130"/>
                        </a:spcAft>
                      </a:pPr>
                      <a:r>
                        <a:rPr lang="es-ES" sz="900">
                          <a:effectLst/>
                        </a:rPr>
                        <a:t>Address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Dirección postal del hotel, incluyendo calle, número, zona de la ciudad, código postal, ciudad y país</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943524836"/>
                  </a:ext>
                </a:extLst>
              </a:tr>
              <a:tr h="244451">
                <a:tc>
                  <a:txBody>
                    <a:bodyPr/>
                    <a:lstStyle/>
                    <a:p>
                      <a:pPr marL="6350" marR="93345" indent="-6350" algn="ctr">
                        <a:lnSpc>
                          <a:spcPct val="150000"/>
                        </a:lnSpc>
                        <a:spcAft>
                          <a:spcPts val="130"/>
                        </a:spcAft>
                      </a:pPr>
                      <a:r>
                        <a:rPr lang="es-ES" sz="900">
                          <a:effectLst/>
                        </a:rPr>
                        <a:t>Hotel_coordinates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Coordenadas del hotel formadas por longitud y latitud separadas por una coma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058228516"/>
                  </a:ext>
                </a:extLst>
              </a:tr>
              <a:tr h="194808">
                <a:tc>
                  <a:txBody>
                    <a:bodyPr/>
                    <a:lstStyle/>
                    <a:p>
                      <a:pPr marL="6350" marR="93345" indent="-6350" algn="ctr">
                        <a:lnSpc>
                          <a:spcPct val="150000"/>
                        </a:lnSpc>
                        <a:spcAft>
                          <a:spcPts val="130"/>
                        </a:spcAft>
                      </a:pPr>
                      <a:r>
                        <a:rPr lang="es-ES" sz="900" dirty="0" err="1">
                          <a:effectLst/>
                        </a:rPr>
                        <a:t>Hotel_score</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Nota general que recibe el hotel por los usuarios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612978026"/>
                  </a:ext>
                </a:extLst>
              </a:tr>
              <a:tr h="374729">
                <a:tc>
                  <a:txBody>
                    <a:bodyPr/>
                    <a:lstStyle/>
                    <a:p>
                      <a:pPr marL="6350" marR="93345" indent="-6350" algn="ctr">
                        <a:lnSpc>
                          <a:spcPct val="150000"/>
                        </a:lnSpc>
                        <a:spcAft>
                          <a:spcPts val="130"/>
                        </a:spcAft>
                      </a:pPr>
                      <a:r>
                        <a:rPr lang="es-ES" sz="900">
                          <a:effectLst/>
                        </a:rPr>
                        <a:t>Hotel_scores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Dict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Diccionario que recoge la puntuación del hotel para distintas categorías. </a:t>
                      </a:r>
                      <a:r>
                        <a:rPr lang="en-US" sz="900" dirty="0">
                          <a:effectLst/>
                        </a:rPr>
                        <a:t>Las </a:t>
                      </a:r>
                      <a:r>
                        <a:rPr lang="en-US" sz="900" dirty="0" err="1">
                          <a:effectLst/>
                        </a:rPr>
                        <a:t>categorías</a:t>
                      </a:r>
                      <a:r>
                        <a:rPr lang="en-US" sz="900" dirty="0">
                          <a:effectLst/>
                        </a:rPr>
                        <a:t> </a:t>
                      </a:r>
                      <a:r>
                        <a:rPr lang="en-US" sz="900" dirty="0" err="1">
                          <a:effectLst/>
                        </a:rPr>
                        <a:t>incluidas</a:t>
                      </a:r>
                      <a:r>
                        <a:rPr lang="en-US" sz="900" dirty="0">
                          <a:effectLst/>
                        </a:rPr>
                        <a:t> son: Staff, Facilities, Cleanliness, Comfort, Value for money, Location, Free </a:t>
                      </a:r>
                      <a:r>
                        <a:rPr lang="en-US" sz="900" dirty="0" err="1">
                          <a:effectLst/>
                        </a:rPr>
                        <a:t>WiFi</a:t>
                      </a:r>
                      <a:r>
                        <a:rPr lang="en-US" sz="900" dirty="0">
                          <a:effectLst/>
                        </a:rPr>
                        <a:t>.</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3203638677"/>
                  </a:ext>
                </a:extLst>
              </a:tr>
              <a:tr h="268915">
                <a:tc>
                  <a:txBody>
                    <a:bodyPr/>
                    <a:lstStyle/>
                    <a:p>
                      <a:pPr marL="6350" marR="93345" indent="-6350" algn="ctr">
                        <a:lnSpc>
                          <a:spcPct val="150000"/>
                        </a:lnSpc>
                        <a:spcAft>
                          <a:spcPts val="130"/>
                        </a:spcAft>
                      </a:pPr>
                      <a:r>
                        <a:rPr lang="en-US" sz="900">
                          <a:effectLst/>
                        </a:rPr>
                        <a:t>Hotel_description</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n-US" sz="1000" b="1">
                          <a:effectLst/>
                        </a:rPr>
                        <a:t>List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Descripción aportada por el propietario del hotel. Cada elemento de la lista es una línea de la descripción en formato </a:t>
                      </a:r>
                      <a:r>
                        <a:rPr lang="es-ES" sz="900" dirty="0" err="1">
                          <a:effectLst/>
                        </a:rPr>
                        <a:t>string</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820455512"/>
                  </a:ext>
                </a:extLst>
              </a:tr>
              <a:tr h="268915">
                <a:tc>
                  <a:txBody>
                    <a:bodyPr/>
                    <a:lstStyle/>
                    <a:p>
                      <a:pPr marL="6350" marR="93345" indent="-6350" algn="ctr">
                        <a:lnSpc>
                          <a:spcPct val="150000"/>
                        </a:lnSpc>
                        <a:spcAft>
                          <a:spcPts val="130"/>
                        </a:spcAft>
                      </a:pPr>
                      <a:r>
                        <a:rPr lang="es-ES" sz="900">
                          <a:effectLst/>
                        </a:rPr>
                        <a:t>Features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List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457200" marR="93345" indent="-6350" algn="just">
                        <a:lnSpc>
                          <a:spcPct val="150000"/>
                        </a:lnSpc>
                        <a:spcAft>
                          <a:spcPts val="130"/>
                        </a:spcAft>
                      </a:pPr>
                      <a:r>
                        <a:rPr lang="es-ES" sz="900" dirty="0">
                          <a:effectLst/>
                        </a:rPr>
                        <a:t>Lista de las distintas características del hotel</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496974757"/>
                  </a:ext>
                </a:extLst>
              </a:tr>
              <a:tr h="1720928">
                <a:tc>
                  <a:txBody>
                    <a:bodyPr/>
                    <a:lstStyle/>
                    <a:p>
                      <a:pPr marL="6350" marR="93345" indent="-6350" algn="ctr">
                        <a:lnSpc>
                          <a:spcPct val="150000"/>
                        </a:lnSpc>
                        <a:spcAft>
                          <a:spcPts val="130"/>
                        </a:spcAft>
                      </a:pPr>
                      <a:r>
                        <a:rPr lang="es-ES" sz="900">
                          <a:effectLst/>
                        </a:rPr>
                        <a:t>Room_data</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Dict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just">
                        <a:lnSpc>
                          <a:spcPct val="150000"/>
                        </a:lnSpc>
                        <a:spcAft>
                          <a:spcPts val="130"/>
                        </a:spcAft>
                      </a:pPr>
                      <a:r>
                        <a:rPr lang="es-ES" sz="900" dirty="0">
                          <a:effectLst/>
                        </a:rPr>
                        <a:t>Diccionario para cada una de las distintas habitaciones disponibles en el hotel los siguientes atributos:</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room_name</a:t>
                      </a:r>
                      <a:r>
                        <a:rPr lang="es-ES" sz="900" dirty="0">
                          <a:effectLst/>
                        </a:rPr>
                        <a:t> (</a:t>
                      </a:r>
                      <a:r>
                        <a:rPr lang="es-ES" sz="900" dirty="0" err="1">
                          <a:effectLst/>
                        </a:rPr>
                        <a:t>string</a:t>
                      </a:r>
                      <a:r>
                        <a:rPr lang="es-ES" sz="900" dirty="0">
                          <a:effectLst/>
                        </a:rPr>
                        <a:t>): Nombre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room_price</a:t>
                      </a:r>
                      <a:r>
                        <a:rPr lang="es-ES" sz="900" dirty="0">
                          <a:effectLst/>
                        </a:rPr>
                        <a:t> (</a:t>
                      </a:r>
                      <a:r>
                        <a:rPr lang="es-ES" sz="900" dirty="0" err="1">
                          <a:effectLst/>
                        </a:rPr>
                        <a:t>string</a:t>
                      </a:r>
                      <a:r>
                        <a:rPr lang="es-ES" sz="900" dirty="0">
                          <a:effectLst/>
                        </a:rPr>
                        <a:t>): Precio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room_capacity</a:t>
                      </a:r>
                      <a:r>
                        <a:rPr lang="es-ES" sz="900" dirty="0">
                          <a:effectLst/>
                        </a:rPr>
                        <a:t> (</a:t>
                      </a:r>
                      <a:r>
                        <a:rPr lang="es-ES" sz="900" dirty="0" err="1">
                          <a:effectLst/>
                        </a:rPr>
                        <a:t>string</a:t>
                      </a:r>
                      <a:r>
                        <a:rPr lang="es-ES" sz="900" dirty="0">
                          <a:effectLst/>
                        </a:rPr>
                        <a:t>): Texto con la capacidad de la habitación indicando número de adultos y de niños.</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room_options</a:t>
                      </a:r>
                      <a:r>
                        <a:rPr lang="es-ES" sz="900" dirty="0">
                          <a:effectLst/>
                        </a:rPr>
                        <a:t> (</a:t>
                      </a:r>
                      <a:r>
                        <a:rPr lang="es-ES" sz="900" dirty="0" err="1">
                          <a:effectLst/>
                        </a:rPr>
                        <a:t>list</a:t>
                      </a:r>
                      <a:r>
                        <a:rPr lang="es-ES" sz="900" dirty="0">
                          <a:effectLst/>
                        </a:rPr>
                        <a:t> </a:t>
                      </a:r>
                      <a:r>
                        <a:rPr lang="es-ES" sz="900" dirty="0" err="1">
                          <a:effectLst/>
                        </a:rPr>
                        <a:t>of</a:t>
                      </a:r>
                      <a:r>
                        <a:rPr lang="es-ES" sz="900" dirty="0">
                          <a:effectLst/>
                        </a:rPr>
                        <a:t> </a:t>
                      </a:r>
                      <a:r>
                        <a:rPr lang="es-ES" sz="900" dirty="0" err="1">
                          <a:effectLst/>
                        </a:rPr>
                        <a:t>strings</a:t>
                      </a:r>
                      <a:r>
                        <a:rPr lang="es-ES" sz="900" dirty="0">
                          <a:effectLst/>
                        </a:rPr>
                        <a:t>): Lista de opciones del hotel asociadas a la habitación (cancelación gratuita, tipo de pensión, </a:t>
                      </a:r>
                      <a:r>
                        <a:rPr lang="es-ES" sz="900" dirty="0" err="1">
                          <a:effectLst/>
                        </a:rPr>
                        <a:t>etc</a:t>
                      </a:r>
                      <a:r>
                        <a:rPr lang="es-ES" sz="900" dirty="0">
                          <a:effectLst/>
                        </a:rPr>
                        <a:t>)</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room_facilities</a:t>
                      </a:r>
                      <a:r>
                        <a:rPr lang="es-ES" sz="900" dirty="0">
                          <a:effectLst/>
                        </a:rPr>
                        <a:t> (</a:t>
                      </a:r>
                      <a:r>
                        <a:rPr lang="es-ES" sz="900" dirty="0" err="1">
                          <a:effectLst/>
                        </a:rPr>
                        <a:t>list</a:t>
                      </a:r>
                      <a:r>
                        <a:rPr lang="es-ES" sz="900" dirty="0">
                          <a:effectLst/>
                        </a:rPr>
                        <a:t> </a:t>
                      </a:r>
                      <a:r>
                        <a:rPr lang="es-ES" sz="900" dirty="0" err="1">
                          <a:effectLst/>
                        </a:rPr>
                        <a:t>of</a:t>
                      </a:r>
                      <a:r>
                        <a:rPr lang="es-ES" sz="900" dirty="0">
                          <a:effectLst/>
                        </a:rPr>
                        <a:t> </a:t>
                      </a:r>
                      <a:r>
                        <a:rPr lang="es-ES" sz="900" dirty="0" err="1">
                          <a:effectLst/>
                        </a:rPr>
                        <a:t>strings</a:t>
                      </a:r>
                      <a:r>
                        <a:rPr lang="es-ES" sz="900" dirty="0">
                          <a:effectLst/>
                        </a:rPr>
                        <a:t>): Lista de características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room_bed_type</a:t>
                      </a:r>
                      <a:r>
                        <a:rPr lang="es-ES" sz="900" dirty="0">
                          <a:effectLst/>
                        </a:rPr>
                        <a:t> (</a:t>
                      </a:r>
                      <a:r>
                        <a:rPr lang="es-ES" sz="900" dirty="0" err="1">
                          <a:effectLst/>
                        </a:rPr>
                        <a:t>string</a:t>
                      </a:r>
                      <a:r>
                        <a:rPr lang="es-ES" sz="900" dirty="0">
                          <a:effectLst/>
                        </a:rPr>
                        <a:t>): Tipo de camas en la habitación.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4083728334"/>
                  </a:ext>
                </a:extLst>
              </a:tr>
              <a:tr h="194808">
                <a:tc>
                  <a:txBody>
                    <a:bodyPr/>
                    <a:lstStyle/>
                    <a:p>
                      <a:pPr marL="6350" marR="93345" indent="-6350" algn="ctr">
                        <a:lnSpc>
                          <a:spcPct val="150000"/>
                        </a:lnSpc>
                        <a:spcAft>
                          <a:spcPts val="130"/>
                        </a:spcAft>
                      </a:pPr>
                      <a:r>
                        <a:rPr lang="es-ES" sz="900">
                          <a:effectLst/>
                        </a:rPr>
                        <a:t>Page_count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Posición en la que ha aparecido el hotel al buscar en </a:t>
                      </a:r>
                      <a:r>
                        <a:rPr lang="es-ES" sz="900" dirty="0" err="1">
                          <a:effectLst/>
                        </a:rPr>
                        <a:t>booking</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27038200"/>
                  </a:ext>
                </a:extLst>
              </a:tr>
              <a:tr h="194808">
                <a:tc>
                  <a:txBody>
                    <a:bodyPr/>
                    <a:lstStyle/>
                    <a:p>
                      <a:pPr marL="6350" marR="93345" indent="-6350" algn="ctr">
                        <a:lnSpc>
                          <a:spcPct val="150000"/>
                        </a:lnSpc>
                        <a:spcAft>
                          <a:spcPts val="130"/>
                        </a:spcAft>
                      </a:pPr>
                      <a:r>
                        <a:rPr lang="es-ES" sz="900">
                          <a:effectLst/>
                        </a:rPr>
                        <a:t>Current_page</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Página en la que ha aparecido el hotel al buscar en booking.</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06167903"/>
                  </a:ext>
                </a:extLst>
              </a:tr>
              <a:tr h="244451">
                <a:tc>
                  <a:txBody>
                    <a:bodyPr/>
                    <a:lstStyle/>
                    <a:p>
                      <a:pPr marL="6350" marR="93345" indent="-6350" algn="ctr">
                        <a:lnSpc>
                          <a:spcPct val="150000"/>
                        </a:lnSpc>
                        <a:spcAft>
                          <a:spcPts val="130"/>
                        </a:spcAft>
                      </a:pPr>
                      <a:r>
                        <a:rPr lang="es-ES" sz="900">
                          <a:effectLst/>
                        </a:rPr>
                        <a:t>In_Page_count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Número de la posición en la que se encuentra el hotel dentro de la página de resultados</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841588604"/>
                  </a:ext>
                </a:extLst>
              </a:tr>
              <a:tr h="194808">
                <a:tc>
                  <a:txBody>
                    <a:bodyPr/>
                    <a:lstStyle/>
                    <a:p>
                      <a:pPr marL="6350" marR="93345" indent="-6350" algn="ctr">
                        <a:lnSpc>
                          <a:spcPct val="150000"/>
                        </a:lnSpc>
                        <a:spcAft>
                          <a:spcPts val="130"/>
                        </a:spcAft>
                      </a:pPr>
                      <a:r>
                        <a:rPr lang="es-ES" sz="900">
                          <a:effectLst/>
                        </a:rPr>
                        <a:t>Search_date</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Str</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Fecha en la que se realizó la búsqueda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937145152"/>
                  </a:ext>
                </a:extLst>
              </a:tr>
            </a:tbl>
          </a:graphicData>
        </a:graphic>
      </p:graphicFrame>
      <p:sp>
        <p:nvSpPr>
          <p:cNvPr id="4" name="TextBox 3">
            <a:extLst>
              <a:ext uri="{FF2B5EF4-FFF2-40B4-BE49-F238E27FC236}">
                <a16:creationId xmlns:a16="http://schemas.microsoft.com/office/drawing/2014/main" id="{1AB9453E-4605-B8C4-0C71-3B23CE9F2773}"/>
              </a:ext>
            </a:extLst>
          </p:cNvPr>
          <p:cNvSpPr txBox="1"/>
          <p:nvPr/>
        </p:nvSpPr>
        <p:spPr>
          <a:xfrm>
            <a:off x="440456" y="143702"/>
            <a:ext cx="6714067" cy="523220"/>
          </a:xfrm>
          <a:prstGeom prst="rect">
            <a:avLst/>
          </a:prstGeom>
          <a:noFill/>
        </p:spPr>
        <p:txBody>
          <a:bodyPr wrap="square" rtlCol="0">
            <a:spAutoFit/>
          </a:bodyPr>
          <a:lstStyle/>
          <a:p>
            <a:r>
              <a:rPr lang="es-ES" sz="2800" b="1" dirty="0">
                <a:solidFill>
                  <a:srgbClr val="002060"/>
                </a:solidFill>
              </a:rPr>
              <a:t>1. DESCRIPCIÓN DEL DATASET</a:t>
            </a:r>
          </a:p>
        </p:txBody>
      </p:sp>
    </p:spTree>
    <p:extLst>
      <p:ext uri="{BB962C8B-B14F-4D97-AF65-F5344CB8AC3E}">
        <p14:creationId xmlns:p14="http://schemas.microsoft.com/office/powerpoint/2010/main" val="218757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7731087" cy="523220"/>
          </a:xfrm>
          <a:prstGeom prst="rect">
            <a:avLst/>
          </a:prstGeom>
          <a:noFill/>
        </p:spPr>
        <p:txBody>
          <a:bodyPr wrap="square" rtlCol="0">
            <a:spAutoFit/>
          </a:bodyPr>
          <a:lstStyle/>
          <a:p>
            <a:r>
              <a:rPr lang="es-ES" sz="2800" b="1" dirty="0">
                <a:solidFill>
                  <a:srgbClr val="002060"/>
                </a:solidFill>
              </a:rPr>
              <a:t>1. DESCRIPCIÓN DE LOS OBJETIVOS PROYECTO</a:t>
            </a:r>
          </a:p>
        </p:txBody>
      </p:sp>
      <p:sp>
        <p:nvSpPr>
          <p:cNvPr id="6" name="TextBox 5">
            <a:extLst>
              <a:ext uri="{FF2B5EF4-FFF2-40B4-BE49-F238E27FC236}">
                <a16:creationId xmlns:a16="http://schemas.microsoft.com/office/drawing/2014/main" id="{1FA76770-F660-DB19-61AA-87990F00E84D}"/>
              </a:ext>
            </a:extLst>
          </p:cNvPr>
          <p:cNvSpPr txBox="1"/>
          <p:nvPr/>
        </p:nvSpPr>
        <p:spPr>
          <a:xfrm>
            <a:off x="500404" y="1098221"/>
            <a:ext cx="10864282" cy="5035353"/>
          </a:xfrm>
          <a:prstGeom prst="rect">
            <a:avLst/>
          </a:prstGeom>
          <a:noFill/>
        </p:spPr>
        <p:txBody>
          <a:bodyPr wrap="square">
            <a:spAutoFit/>
          </a:bodyPr>
          <a:lstStyle/>
          <a:p>
            <a:pPr algn="just">
              <a:lnSpc>
                <a:spcPct val="150000"/>
              </a:lnSpc>
            </a:pPr>
            <a:r>
              <a:rPr lang="es-ES" dirty="0">
                <a:solidFill>
                  <a:srgbClr val="002060"/>
                </a:solidFill>
              </a:rPr>
              <a:t>Los objetivos principales de este proyecto se dividen en tratar de responder dos preguntas:</a:t>
            </a:r>
          </a:p>
          <a:p>
            <a:pPr marL="800100" lvl="1" indent="-342900" algn="just">
              <a:lnSpc>
                <a:spcPct val="150000"/>
              </a:lnSpc>
              <a:buFont typeface="+mj-lt"/>
              <a:buAutoNum type="arabicPeriod"/>
            </a:pPr>
            <a:r>
              <a:rPr lang="es-ES" b="1" dirty="0">
                <a:solidFill>
                  <a:srgbClr val="002060"/>
                </a:solidFill>
              </a:rPr>
              <a:t>Contexto: </a:t>
            </a:r>
            <a:r>
              <a:rPr lang="es-ES" dirty="0">
                <a:solidFill>
                  <a:srgbClr val="002060"/>
                </a:solidFill>
              </a:rPr>
              <a:t>Aparición del SEO como una preocupación relevante para un gran número de industrias y negocios.</a:t>
            </a:r>
            <a:r>
              <a:rPr lang="es-ES" b="1" dirty="0">
                <a:solidFill>
                  <a:srgbClr val="002060"/>
                </a:solidFill>
              </a:rPr>
              <a:t> </a:t>
            </a:r>
            <a:r>
              <a:rPr lang="es-ES" b="1" dirty="0">
                <a:solidFill>
                  <a:srgbClr val="002060"/>
                </a:solidFill>
                <a:sym typeface="Wingdings" panose="05000000000000000000" pitchFamily="2" charset="2"/>
              </a:rPr>
              <a:t> Problema: </a:t>
            </a:r>
            <a:r>
              <a:rPr lang="es-ES" dirty="0">
                <a:solidFill>
                  <a:srgbClr val="002060"/>
                </a:solidFill>
              </a:rPr>
              <a:t>Dificultad de uso de herramientas SEO para mejorar el posicionamiento en metabuscadores. </a:t>
            </a:r>
            <a:r>
              <a:rPr lang="es-ES" dirty="0">
                <a:solidFill>
                  <a:srgbClr val="002060"/>
                </a:solidFill>
                <a:sym typeface="Wingdings" panose="05000000000000000000" pitchFamily="2" charset="2"/>
              </a:rPr>
              <a:t> </a:t>
            </a:r>
            <a:r>
              <a:rPr lang="es-ES" b="1" dirty="0">
                <a:solidFill>
                  <a:srgbClr val="002060"/>
                </a:solidFill>
                <a:sym typeface="Wingdings" panose="05000000000000000000" pitchFamily="2" charset="2"/>
              </a:rPr>
              <a:t>Solución: </a:t>
            </a:r>
            <a:r>
              <a:rPr lang="es-ES" dirty="0">
                <a:solidFill>
                  <a:srgbClr val="002060"/>
                </a:solidFill>
                <a:sym typeface="Wingdings" panose="05000000000000000000" pitchFamily="2" charset="2"/>
              </a:rPr>
              <a:t>Inferir que variables y características de las que poseemos en el </a:t>
            </a:r>
            <a:r>
              <a:rPr lang="es-ES" dirty="0" err="1">
                <a:solidFill>
                  <a:srgbClr val="002060"/>
                </a:solidFill>
                <a:sym typeface="Wingdings" panose="05000000000000000000" pitchFamily="2" charset="2"/>
              </a:rPr>
              <a:t>dataset</a:t>
            </a:r>
            <a:r>
              <a:rPr lang="es-ES" dirty="0">
                <a:solidFill>
                  <a:srgbClr val="002060"/>
                </a:solidFill>
                <a:sym typeface="Wingdings" panose="05000000000000000000" pitchFamily="2" charset="2"/>
              </a:rPr>
              <a:t> facilitan un mejor posicionamiento en el metabuscador.</a:t>
            </a:r>
          </a:p>
          <a:p>
            <a:pPr marL="800100" lvl="1" indent="-342900" algn="just">
              <a:lnSpc>
                <a:spcPct val="150000"/>
              </a:lnSpc>
              <a:buFont typeface="+mj-lt"/>
              <a:buAutoNum type="arabicPeriod"/>
            </a:pPr>
            <a:r>
              <a:rPr lang="es-ES" b="1" dirty="0">
                <a:solidFill>
                  <a:srgbClr val="002060"/>
                </a:solidFill>
                <a:sym typeface="Wingdings" panose="05000000000000000000" pitchFamily="2" charset="2"/>
              </a:rPr>
              <a:t>Contexto: </a:t>
            </a:r>
            <a:r>
              <a:rPr lang="es-ES" dirty="0">
                <a:solidFill>
                  <a:srgbClr val="002060"/>
                </a:solidFill>
                <a:sym typeface="Wingdings" panose="05000000000000000000" pitchFamily="2" charset="2"/>
              </a:rPr>
              <a:t>Incremento de la competencia en el sector hotelero (nuevos alojamientos vacacionales a través de plataformas como </a:t>
            </a:r>
            <a:r>
              <a:rPr lang="es-ES" dirty="0" err="1">
                <a:solidFill>
                  <a:srgbClr val="002060"/>
                </a:solidFill>
                <a:sym typeface="Wingdings" panose="05000000000000000000" pitchFamily="2" charset="2"/>
              </a:rPr>
              <a:t>AirBNB</a:t>
            </a:r>
            <a:r>
              <a:rPr lang="es-ES" dirty="0">
                <a:solidFill>
                  <a:srgbClr val="002060"/>
                </a:solidFill>
                <a:sym typeface="Wingdings" panose="05000000000000000000" pitchFamily="2" charset="2"/>
              </a:rPr>
              <a:t>).  </a:t>
            </a:r>
            <a:r>
              <a:rPr lang="es-ES" b="1" dirty="0">
                <a:solidFill>
                  <a:srgbClr val="002060"/>
                </a:solidFill>
                <a:sym typeface="Wingdings" panose="05000000000000000000" pitchFamily="2" charset="2"/>
              </a:rPr>
              <a:t>Problema: </a:t>
            </a:r>
            <a:r>
              <a:rPr lang="es-ES" dirty="0">
                <a:solidFill>
                  <a:srgbClr val="002060"/>
                </a:solidFill>
                <a:sym typeface="Wingdings" panose="05000000000000000000" pitchFamily="2" charset="2"/>
              </a:rPr>
              <a:t>Mayores dificultades para decidir que precio fijar.  </a:t>
            </a:r>
            <a:r>
              <a:rPr lang="es-ES" b="1" dirty="0">
                <a:solidFill>
                  <a:srgbClr val="002060"/>
                </a:solidFill>
                <a:sym typeface="Wingdings" panose="05000000000000000000" pitchFamily="2" charset="2"/>
              </a:rPr>
              <a:t>Solución: </a:t>
            </a:r>
            <a:r>
              <a:rPr lang="es-ES" dirty="0">
                <a:solidFill>
                  <a:srgbClr val="002060"/>
                </a:solidFill>
                <a:sym typeface="Wingdings" panose="05000000000000000000" pitchFamily="2" charset="2"/>
              </a:rPr>
              <a:t>Inferir aquellas variables que influyen más sobre qué precio se debe fijar para una alojamiento vacacional.</a:t>
            </a:r>
          </a:p>
          <a:p>
            <a:pPr marL="800100" lvl="1" indent="-342900" algn="just">
              <a:lnSpc>
                <a:spcPct val="150000"/>
              </a:lnSpc>
              <a:buFont typeface="+mj-lt"/>
              <a:buAutoNum type="arabicPeriod"/>
            </a:pPr>
            <a:endParaRPr lang="es-ES" dirty="0">
              <a:solidFill>
                <a:srgbClr val="002060"/>
              </a:solidFill>
              <a:sym typeface="Wingdings" panose="05000000000000000000" pitchFamily="2" charset="2"/>
            </a:endParaRPr>
          </a:p>
          <a:p>
            <a:pPr lvl="1" algn="just">
              <a:lnSpc>
                <a:spcPct val="150000"/>
              </a:lnSpc>
            </a:pPr>
            <a:r>
              <a:rPr lang="es-ES" b="1" dirty="0">
                <a:solidFill>
                  <a:srgbClr val="002060"/>
                </a:solidFill>
                <a:sym typeface="Wingdings" panose="05000000000000000000" pitchFamily="2" charset="2"/>
              </a:rPr>
              <a:t>En conclusión</a:t>
            </a:r>
            <a:r>
              <a:rPr lang="es-ES" dirty="0">
                <a:solidFill>
                  <a:srgbClr val="002060"/>
                </a:solidFill>
                <a:sym typeface="Wingdings" panose="05000000000000000000" pitchFamily="2" charset="2"/>
              </a:rPr>
              <a:t>, el proyecto persigue explotar los datos obtenidos en la práctica anterior para responder preguntas que pueden surgir en un negocio hotelero haciendo uso de </a:t>
            </a:r>
            <a:r>
              <a:rPr lang="es-ES" b="1" dirty="0">
                <a:solidFill>
                  <a:srgbClr val="002060"/>
                </a:solidFill>
                <a:sym typeface="Wingdings" panose="05000000000000000000" pitchFamily="2" charset="2"/>
              </a:rPr>
              <a:t>R</a:t>
            </a:r>
            <a:r>
              <a:rPr lang="es-ES" dirty="0">
                <a:solidFill>
                  <a:srgbClr val="002060"/>
                </a:solidFill>
                <a:sym typeface="Wingdings" panose="05000000000000000000" pitchFamily="2" charset="2"/>
              </a:rPr>
              <a:t>.</a:t>
            </a:r>
            <a:endParaRPr lang="es-ES" b="1" dirty="0">
              <a:solidFill>
                <a:srgbClr val="002060"/>
              </a:solidFill>
              <a:sym typeface="Wingdings" panose="05000000000000000000" pitchFamily="2" charset="2"/>
            </a:endParaRPr>
          </a:p>
        </p:txBody>
      </p:sp>
    </p:spTree>
    <p:extLst>
      <p:ext uri="{BB962C8B-B14F-4D97-AF65-F5344CB8AC3E}">
        <p14:creationId xmlns:p14="http://schemas.microsoft.com/office/powerpoint/2010/main" val="24030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Transformación de las variables en el formato adecuado</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128966" y="1417183"/>
            <a:ext cx="6715087" cy="4116768"/>
          </a:xfrm>
          <a:prstGeom prst="rect">
            <a:avLst/>
          </a:prstGeom>
          <a:noFill/>
        </p:spPr>
        <p:txBody>
          <a:bodyPr wrap="square">
            <a:spAutoFit/>
          </a:bodyPr>
          <a:lstStyle/>
          <a:p>
            <a:pPr algn="just">
              <a:lnSpc>
                <a:spcPct val="150000"/>
              </a:lnSpc>
            </a:pPr>
            <a:r>
              <a:rPr lang="es-ES" sz="1600" dirty="0">
                <a:solidFill>
                  <a:srgbClr val="002060"/>
                </a:solidFill>
              </a:rPr>
              <a:t>Con la lectura del </a:t>
            </a:r>
            <a:r>
              <a:rPr lang="es-ES" sz="1600" dirty="0" err="1">
                <a:solidFill>
                  <a:srgbClr val="002060"/>
                </a:solidFill>
              </a:rPr>
              <a:t>dataset</a:t>
            </a:r>
            <a:r>
              <a:rPr lang="es-ES" sz="1600" dirty="0">
                <a:solidFill>
                  <a:srgbClr val="002060"/>
                </a:solidFill>
              </a:rPr>
              <a:t> encontramos que R interpreta los diccionarios y las listas presentes en el conjunto de datos como </a:t>
            </a:r>
            <a:r>
              <a:rPr lang="es-ES" sz="1600" dirty="0" err="1">
                <a:solidFill>
                  <a:srgbClr val="002060"/>
                </a:solidFill>
              </a:rPr>
              <a:t>strings</a:t>
            </a:r>
            <a:r>
              <a:rPr lang="es-ES" sz="1600" dirty="0">
                <a:solidFill>
                  <a:srgbClr val="002060"/>
                </a:solidFill>
              </a:rPr>
              <a:t> (los diccionarios fueron creados teniendo en mente Python para esta práctica), por lo que los tratamos como si realmente lo fueran.</a:t>
            </a:r>
            <a:endParaRPr lang="es-ES" sz="1600" b="1" dirty="0">
              <a:solidFill>
                <a:srgbClr val="002060"/>
              </a:solidFill>
              <a:sym typeface="Wingdings" panose="05000000000000000000" pitchFamily="2" charset="2"/>
            </a:endParaRPr>
          </a:p>
          <a:p>
            <a:pPr algn="just">
              <a:lnSpc>
                <a:spcPct val="150000"/>
              </a:lnSpc>
            </a:pPr>
            <a:r>
              <a:rPr lang="es-ES" sz="1600" dirty="0">
                <a:solidFill>
                  <a:srgbClr val="002060"/>
                </a:solidFill>
                <a:sym typeface="Wingdings" panose="05000000000000000000" pitchFamily="2" charset="2"/>
              </a:rPr>
              <a:t>En este apartado se realiza:</a:t>
            </a:r>
          </a:p>
          <a:p>
            <a:pPr marL="342900" indent="-342900" algn="just">
              <a:lnSpc>
                <a:spcPct val="150000"/>
              </a:lnSpc>
              <a:buAutoNum type="arabicPeriod"/>
            </a:pPr>
            <a:r>
              <a:rPr lang="es-ES" sz="1600" dirty="0">
                <a:solidFill>
                  <a:srgbClr val="002060"/>
                </a:solidFill>
                <a:sym typeface="Wingdings" panose="05000000000000000000" pitchFamily="2" charset="2"/>
              </a:rPr>
              <a:t>Split de </a:t>
            </a:r>
            <a:r>
              <a:rPr lang="es-ES" sz="1600" dirty="0" err="1">
                <a:solidFill>
                  <a:srgbClr val="002060"/>
                </a:solidFill>
                <a:sym typeface="Wingdings" panose="05000000000000000000" pitchFamily="2" charset="2"/>
              </a:rPr>
              <a:t>strings</a:t>
            </a:r>
            <a:r>
              <a:rPr lang="es-ES" sz="1600" dirty="0">
                <a:solidFill>
                  <a:srgbClr val="002060"/>
                </a:solidFill>
                <a:sym typeface="Wingdings" panose="05000000000000000000" pitchFamily="2" charset="2"/>
              </a:rPr>
              <a:t> en función de un separador para generar 2 o más columnas nuevas.</a:t>
            </a:r>
          </a:p>
          <a:p>
            <a:pPr marL="342900" indent="-342900" algn="just">
              <a:lnSpc>
                <a:spcPct val="150000"/>
              </a:lnSpc>
              <a:buAutoNum type="arabicPeriod"/>
            </a:pPr>
            <a:r>
              <a:rPr lang="es-ES" sz="1600" dirty="0" err="1">
                <a:solidFill>
                  <a:srgbClr val="002060"/>
                </a:solidFill>
                <a:sym typeface="Wingdings" panose="05000000000000000000" pitchFamily="2" charset="2"/>
              </a:rPr>
              <a:t>One</a:t>
            </a:r>
            <a:r>
              <a:rPr lang="es-ES" sz="1600" dirty="0">
                <a:solidFill>
                  <a:srgbClr val="002060"/>
                </a:solidFill>
                <a:sym typeface="Wingdings" panose="05000000000000000000" pitchFamily="2" charset="2"/>
              </a:rPr>
              <a:t> Hot </a:t>
            </a:r>
            <a:r>
              <a:rPr lang="es-ES" sz="1600" dirty="0" err="1">
                <a:solidFill>
                  <a:srgbClr val="002060"/>
                </a:solidFill>
                <a:sym typeface="Wingdings" panose="05000000000000000000" pitchFamily="2" charset="2"/>
              </a:rPr>
              <a:t>Encoding</a:t>
            </a:r>
            <a:r>
              <a:rPr lang="es-ES" sz="1600" dirty="0">
                <a:solidFill>
                  <a:srgbClr val="002060"/>
                </a:solidFill>
                <a:sym typeface="Wingdings" panose="05000000000000000000" pitchFamily="2" charset="2"/>
              </a:rPr>
              <a:t> para generar variables </a:t>
            </a:r>
            <a:r>
              <a:rPr lang="es-ES" sz="1600" dirty="0" err="1">
                <a:solidFill>
                  <a:srgbClr val="002060"/>
                </a:solidFill>
                <a:sym typeface="Wingdings" panose="05000000000000000000" pitchFamily="2" charset="2"/>
              </a:rPr>
              <a:t>dummy</a:t>
            </a:r>
            <a:r>
              <a:rPr lang="es-ES" sz="1600" dirty="0">
                <a:solidFill>
                  <a:srgbClr val="002060"/>
                </a:solidFill>
                <a:sym typeface="Wingdings" panose="05000000000000000000" pitchFamily="2" charset="2"/>
              </a:rPr>
              <a:t>.</a:t>
            </a:r>
          </a:p>
          <a:p>
            <a:pPr marL="342900" indent="-342900" algn="just">
              <a:lnSpc>
                <a:spcPct val="150000"/>
              </a:lnSpc>
              <a:buAutoNum type="arabicPeriod"/>
            </a:pPr>
            <a:r>
              <a:rPr lang="es-ES" sz="1600" dirty="0">
                <a:solidFill>
                  <a:srgbClr val="002060"/>
                </a:solidFill>
                <a:sym typeface="Wingdings" panose="05000000000000000000" pitchFamily="2" charset="2"/>
              </a:rPr>
              <a:t>Extracción de información relevante a partir de </a:t>
            </a:r>
            <a:r>
              <a:rPr lang="es-ES" sz="1600" dirty="0" err="1">
                <a:solidFill>
                  <a:srgbClr val="002060"/>
                </a:solidFill>
                <a:sym typeface="Wingdings" panose="05000000000000000000" pitchFamily="2" charset="2"/>
              </a:rPr>
              <a:t>strings</a:t>
            </a:r>
            <a:r>
              <a:rPr lang="es-ES" sz="1600" dirty="0">
                <a:solidFill>
                  <a:srgbClr val="002060"/>
                </a:solidFill>
                <a:sym typeface="Wingdings" panose="05000000000000000000" pitchFamily="2" charset="2"/>
              </a:rPr>
              <a:t> de gran longitud (Por. </a:t>
            </a:r>
            <a:r>
              <a:rPr lang="es-ES" sz="1600" dirty="0" err="1">
                <a:solidFill>
                  <a:srgbClr val="002060"/>
                </a:solidFill>
                <a:sym typeface="Wingdings" panose="05000000000000000000" pitchFamily="2" charset="2"/>
              </a:rPr>
              <a:t>Ej</a:t>
            </a:r>
            <a:r>
              <a:rPr lang="es-ES" sz="1600" dirty="0">
                <a:solidFill>
                  <a:srgbClr val="002060"/>
                </a:solidFill>
                <a:sym typeface="Wingdings" panose="05000000000000000000" pitchFamily="2" charset="2"/>
              </a:rPr>
              <a:t>: la longitud de la descripción o el precio mínimo de una habitación, disponible en el diccionario “</a:t>
            </a:r>
            <a:r>
              <a:rPr lang="es-ES" sz="1600" dirty="0" err="1">
                <a:solidFill>
                  <a:srgbClr val="002060"/>
                </a:solidFill>
                <a:sym typeface="Wingdings" panose="05000000000000000000" pitchFamily="2" charset="2"/>
              </a:rPr>
              <a:t>room_data</a:t>
            </a:r>
            <a:r>
              <a:rPr lang="es-ES" sz="1600" dirty="0">
                <a:solidFill>
                  <a:srgbClr val="002060"/>
                </a:solidFill>
                <a:sym typeface="Wingdings" panose="05000000000000000000" pitchFamily="2" charset="2"/>
              </a:rPr>
              <a:t>”).</a:t>
            </a:r>
          </a:p>
        </p:txBody>
      </p:sp>
      <p:pic>
        <p:nvPicPr>
          <p:cNvPr id="3" name="Picture 2">
            <a:extLst>
              <a:ext uri="{FF2B5EF4-FFF2-40B4-BE49-F238E27FC236}">
                <a16:creationId xmlns:a16="http://schemas.microsoft.com/office/drawing/2014/main" id="{90DB4AF9-F7B2-5DBD-8544-ECA539CE8461}"/>
              </a:ext>
            </a:extLst>
          </p:cNvPr>
          <p:cNvPicPr>
            <a:picLocks noChangeAspect="1"/>
          </p:cNvPicPr>
          <p:nvPr/>
        </p:nvPicPr>
        <p:blipFill>
          <a:blip r:embed="rId3"/>
          <a:stretch>
            <a:fillRect/>
          </a:stretch>
        </p:blipFill>
        <p:spPr>
          <a:xfrm>
            <a:off x="7133905" y="826558"/>
            <a:ext cx="4929129" cy="2390775"/>
          </a:xfrm>
          <a:prstGeom prst="rect">
            <a:avLst/>
          </a:prstGeom>
        </p:spPr>
      </p:pic>
      <p:pic>
        <p:nvPicPr>
          <p:cNvPr id="8" name="Picture 7">
            <a:extLst>
              <a:ext uri="{FF2B5EF4-FFF2-40B4-BE49-F238E27FC236}">
                <a16:creationId xmlns:a16="http://schemas.microsoft.com/office/drawing/2014/main" id="{4A939508-107C-7479-059D-5D3A6144B04A}"/>
              </a:ext>
            </a:extLst>
          </p:cNvPr>
          <p:cNvPicPr>
            <a:picLocks noChangeAspect="1"/>
          </p:cNvPicPr>
          <p:nvPr/>
        </p:nvPicPr>
        <p:blipFill>
          <a:blip r:embed="rId4"/>
          <a:stretch>
            <a:fillRect/>
          </a:stretch>
        </p:blipFill>
        <p:spPr>
          <a:xfrm>
            <a:off x="7133904" y="3475567"/>
            <a:ext cx="4929129" cy="2290233"/>
          </a:xfrm>
          <a:prstGeom prst="rect">
            <a:avLst/>
          </a:prstGeom>
        </p:spPr>
      </p:pic>
    </p:spTree>
    <p:extLst>
      <p:ext uri="{BB962C8B-B14F-4D97-AF65-F5344CB8AC3E}">
        <p14:creationId xmlns:p14="http://schemas.microsoft.com/office/powerpoint/2010/main" val="151345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Tratamiento de ceros y elementos vacíos</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543740"/>
            <a:ext cx="6816687" cy="3770519"/>
          </a:xfrm>
          <a:prstGeom prst="rect">
            <a:avLst/>
          </a:prstGeom>
          <a:noFill/>
        </p:spPr>
        <p:txBody>
          <a:bodyPr wrap="square">
            <a:spAutoFit/>
          </a:bodyPr>
          <a:lstStyle/>
          <a:p>
            <a:pPr algn="just">
              <a:lnSpc>
                <a:spcPct val="150000"/>
              </a:lnSpc>
            </a:pPr>
            <a:r>
              <a:rPr lang="es-ES" sz="1600" dirty="0">
                <a:solidFill>
                  <a:srgbClr val="002060"/>
                </a:solidFill>
              </a:rPr>
              <a:t>Los datos faltantes o ceros han recibido dos tratamientos distintos según el caso:</a:t>
            </a:r>
          </a:p>
          <a:p>
            <a:pPr algn="just">
              <a:lnSpc>
                <a:spcPct val="150000"/>
              </a:lnSpc>
            </a:pPr>
            <a:endParaRPr lang="es-ES" sz="100" dirty="0">
              <a:solidFill>
                <a:srgbClr val="002060"/>
              </a:solidFill>
              <a:sym typeface="Wingdings" panose="05000000000000000000" pitchFamily="2" charset="2"/>
            </a:endParaRPr>
          </a:p>
          <a:p>
            <a:pPr marL="342900" indent="-342900" algn="just">
              <a:lnSpc>
                <a:spcPct val="150000"/>
              </a:lnSpc>
              <a:buFont typeface="+mj-lt"/>
              <a:buAutoNum type="arabicPeriod"/>
            </a:pPr>
            <a:r>
              <a:rPr lang="es-ES" sz="1600" dirty="0">
                <a:solidFill>
                  <a:srgbClr val="002060"/>
                </a:solidFill>
                <a:sym typeface="Wingdings" panose="05000000000000000000" pitchFamily="2" charset="2"/>
              </a:rPr>
              <a:t>En variables como </a:t>
            </a:r>
            <a:r>
              <a:rPr lang="es-ES" sz="1600" dirty="0" err="1">
                <a:solidFill>
                  <a:srgbClr val="002060"/>
                </a:solidFill>
                <a:sym typeface="Wingdings" panose="05000000000000000000" pitchFamily="2" charset="2"/>
              </a:rPr>
              <a:t>postal_code</a:t>
            </a:r>
            <a:r>
              <a:rPr lang="es-ES" sz="1600" dirty="0">
                <a:solidFill>
                  <a:srgbClr val="002060"/>
                </a:solidFill>
                <a:sym typeface="Wingdings" panose="05000000000000000000" pitchFamily="2" charset="2"/>
              </a:rPr>
              <a:t>, encontramos que los registros con ausencia de este valor también presentan </a:t>
            </a:r>
            <a:r>
              <a:rPr lang="es-ES" sz="1600" dirty="0" err="1">
                <a:solidFill>
                  <a:srgbClr val="002060"/>
                </a:solidFill>
                <a:sym typeface="Wingdings" panose="05000000000000000000" pitchFamily="2" charset="2"/>
              </a:rPr>
              <a:t>NAs</a:t>
            </a:r>
            <a:r>
              <a:rPr lang="es-ES" sz="1600" dirty="0">
                <a:solidFill>
                  <a:srgbClr val="002060"/>
                </a:solidFill>
                <a:sym typeface="Wingdings" panose="05000000000000000000" pitchFamily="2" charset="2"/>
              </a:rPr>
              <a:t> en la mayoría del resto de columnas  </a:t>
            </a:r>
            <a:r>
              <a:rPr lang="es-ES" sz="1600" b="1" dirty="0">
                <a:solidFill>
                  <a:srgbClr val="002060"/>
                </a:solidFill>
                <a:sym typeface="Wingdings" panose="05000000000000000000" pitchFamily="2" charset="2"/>
              </a:rPr>
              <a:t>Eliminación de registros.</a:t>
            </a:r>
            <a:endParaRPr lang="es-ES" sz="1600" dirty="0">
              <a:solidFill>
                <a:srgbClr val="002060"/>
              </a:solidFill>
              <a:sym typeface="Wingdings" panose="05000000000000000000" pitchFamily="2" charset="2"/>
            </a:endParaRPr>
          </a:p>
          <a:p>
            <a:pPr marL="342900" indent="-342900" algn="just">
              <a:lnSpc>
                <a:spcPct val="150000"/>
              </a:lnSpc>
              <a:buFont typeface="+mj-lt"/>
              <a:buAutoNum type="arabicPeriod"/>
            </a:pPr>
            <a:r>
              <a:rPr lang="es-ES" sz="1600" dirty="0">
                <a:solidFill>
                  <a:srgbClr val="002060"/>
                </a:solidFill>
                <a:sym typeface="Wingdings" panose="05000000000000000000" pitchFamily="2" charset="2"/>
              </a:rPr>
              <a:t>Otras columnas como las relacionadas con los scores (</a:t>
            </a:r>
            <a:r>
              <a:rPr lang="es-ES" sz="1600" dirty="0" err="1">
                <a:solidFill>
                  <a:srgbClr val="002060"/>
                </a:solidFill>
                <a:sym typeface="Wingdings" panose="05000000000000000000" pitchFamily="2" charset="2"/>
              </a:rPr>
              <a:t>hotel_score</a:t>
            </a:r>
            <a:r>
              <a:rPr lang="es-ES" sz="1600" dirty="0">
                <a:solidFill>
                  <a:srgbClr val="002060"/>
                </a:solidFill>
                <a:sym typeface="Wingdings" panose="05000000000000000000" pitchFamily="2" charset="2"/>
              </a:rPr>
              <a:t>, </a:t>
            </a:r>
            <a:r>
              <a:rPr lang="es-ES" sz="1600" dirty="0" err="1">
                <a:solidFill>
                  <a:srgbClr val="002060"/>
                </a:solidFill>
                <a:sym typeface="Wingdings" panose="05000000000000000000" pitchFamily="2" charset="2"/>
              </a:rPr>
              <a:t>comfort_score</a:t>
            </a:r>
            <a:r>
              <a:rPr lang="es-ES" sz="1600" dirty="0">
                <a:solidFill>
                  <a:srgbClr val="002060"/>
                </a:solidFill>
                <a:sym typeface="Wingdings" panose="05000000000000000000" pitchFamily="2" charset="2"/>
              </a:rPr>
              <a:t>, </a:t>
            </a:r>
            <a:r>
              <a:rPr lang="es-ES" sz="1600" dirty="0" err="1">
                <a:solidFill>
                  <a:srgbClr val="002060"/>
                </a:solidFill>
                <a:sym typeface="Wingdings" panose="05000000000000000000" pitchFamily="2" charset="2"/>
              </a:rPr>
              <a:t>location_score</a:t>
            </a:r>
            <a:r>
              <a:rPr lang="es-ES" sz="1600" dirty="0">
                <a:solidFill>
                  <a:srgbClr val="002060"/>
                </a:solidFill>
                <a:sym typeface="Wingdings" panose="05000000000000000000" pitchFamily="2" charset="2"/>
              </a:rPr>
              <a:t> etc.) no presentan la misma problemática que las anteriores  </a:t>
            </a:r>
            <a:r>
              <a:rPr lang="es-ES" sz="1600" b="1" dirty="0">
                <a:solidFill>
                  <a:srgbClr val="002060"/>
                </a:solidFill>
                <a:sym typeface="Wingdings" panose="05000000000000000000" pitchFamily="2" charset="2"/>
              </a:rPr>
              <a:t>Mantener registros e </a:t>
            </a:r>
            <a:r>
              <a:rPr lang="es-ES" sz="1600" b="1" dirty="0" err="1">
                <a:solidFill>
                  <a:srgbClr val="002060"/>
                </a:solidFill>
                <a:sym typeface="Wingdings" panose="05000000000000000000" pitchFamily="2" charset="2"/>
              </a:rPr>
              <a:t>inputar</a:t>
            </a:r>
            <a:r>
              <a:rPr lang="es-ES" sz="1600" b="1" dirty="0">
                <a:solidFill>
                  <a:srgbClr val="002060"/>
                </a:solidFill>
                <a:sym typeface="Wingdings" panose="05000000000000000000" pitchFamily="2" charset="2"/>
              </a:rPr>
              <a:t> con </a:t>
            </a:r>
            <a:r>
              <a:rPr lang="es-ES" sz="1600" dirty="0">
                <a:solidFill>
                  <a:srgbClr val="002060"/>
                </a:solidFill>
                <a:sym typeface="Wingdings" panose="05000000000000000000" pitchFamily="2" charset="2"/>
              </a:rPr>
              <a:t> </a:t>
            </a:r>
            <a:r>
              <a:rPr lang="es-ES" sz="1600" b="1" dirty="0">
                <a:solidFill>
                  <a:srgbClr val="002060"/>
                </a:solidFill>
                <a:sym typeface="Wingdings" panose="05000000000000000000" pitchFamily="2" charset="2"/>
              </a:rPr>
              <a:t>KNN</a:t>
            </a:r>
            <a:r>
              <a:rPr lang="es-ES" sz="1600" dirty="0">
                <a:solidFill>
                  <a:srgbClr val="002060"/>
                </a:solidFill>
                <a:sym typeface="Wingdings" panose="05000000000000000000" pitchFamily="2" charset="2"/>
              </a:rPr>
              <a:t>.</a:t>
            </a:r>
          </a:p>
          <a:p>
            <a:pPr marL="800100" lvl="1" indent="-342900" algn="just">
              <a:lnSpc>
                <a:spcPct val="150000"/>
              </a:lnSpc>
              <a:buFont typeface="Arial" panose="020B0604020202020204" pitchFamily="34" charset="0"/>
              <a:buChar char="•"/>
            </a:pPr>
            <a:r>
              <a:rPr lang="es-ES" sz="1600" dirty="0">
                <a:solidFill>
                  <a:srgbClr val="002060"/>
                </a:solidFill>
                <a:sym typeface="Wingdings" panose="05000000000000000000" pitchFamily="2" charset="2"/>
              </a:rPr>
              <a:t>Caso especial con </a:t>
            </a:r>
            <a:r>
              <a:rPr lang="es-ES" sz="1600" dirty="0" err="1">
                <a:solidFill>
                  <a:srgbClr val="002060"/>
                </a:solidFill>
                <a:sym typeface="Wingdings" panose="05000000000000000000" pitchFamily="2" charset="2"/>
              </a:rPr>
              <a:t>hotel_score</a:t>
            </a:r>
            <a:r>
              <a:rPr lang="es-ES" sz="1600" dirty="0">
                <a:solidFill>
                  <a:srgbClr val="002060"/>
                </a:solidFill>
                <a:sym typeface="Wingdings" panose="05000000000000000000" pitchFamily="2" charset="2"/>
              </a:rPr>
              <a:t>  </a:t>
            </a:r>
            <a:r>
              <a:rPr lang="es-ES" sz="1600" b="1" dirty="0">
                <a:solidFill>
                  <a:srgbClr val="002060"/>
                </a:solidFill>
                <a:sym typeface="Wingdings" panose="05000000000000000000" pitchFamily="2" charset="2"/>
              </a:rPr>
              <a:t>Los valores -1 fueron sustituidos por </a:t>
            </a:r>
            <a:r>
              <a:rPr lang="es-ES" sz="1600" b="1" dirty="0" err="1">
                <a:solidFill>
                  <a:srgbClr val="002060"/>
                </a:solidFill>
                <a:sym typeface="Wingdings" panose="05000000000000000000" pitchFamily="2" charset="2"/>
              </a:rPr>
              <a:t>NAs</a:t>
            </a:r>
            <a:r>
              <a:rPr lang="es-ES" sz="1600" b="1" dirty="0">
                <a:solidFill>
                  <a:srgbClr val="002060"/>
                </a:solidFill>
                <a:sym typeface="Wingdings" panose="05000000000000000000" pitchFamily="2" charset="2"/>
              </a:rPr>
              <a:t> y se procedió a la imputación con KNN.</a:t>
            </a:r>
          </a:p>
        </p:txBody>
      </p:sp>
      <p:pic>
        <p:nvPicPr>
          <p:cNvPr id="3" name="Picture 2">
            <a:extLst>
              <a:ext uri="{FF2B5EF4-FFF2-40B4-BE49-F238E27FC236}">
                <a16:creationId xmlns:a16="http://schemas.microsoft.com/office/drawing/2014/main" id="{E82CD505-305C-C1FC-F24D-275F6DA3C3E0}"/>
              </a:ext>
            </a:extLst>
          </p:cNvPr>
          <p:cNvPicPr>
            <a:picLocks noChangeAspect="1"/>
          </p:cNvPicPr>
          <p:nvPr/>
        </p:nvPicPr>
        <p:blipFill>
          <a:blip r:embed="rId3"/>
          <a:stretch>
            <a:fillRect/>
          </a:stretch>
        </p:blipFill>
        <p:spPr>
          <a:xfrm>
            <a:off x="7332615" y="1236286"/>
            <a:ext cx="4730417" cy="723321"/>
          </a:xfrm>
          <a:prstGeom prst="rect">
            <a:avLst/>
          </a:prstGeom>
        </p:spPr>
      </p:pic>
      <p:pic>
        <p:nvPicPr>
          <p:cNvPr id="8" name="Picture 7">
            <a:extLst>
              <a:ext uri="{FF2B5EF4-FFF2-40B4-BE49-F238E27FC236}">
                <a16:creationId xmlns:a16="http://schemas.microsoft.com/office/drawing/2014/main" id="{D5825A65-2D8D-835F-4478-CC3CFE6E9B2A}"/>
              </a:ext>
            </a:extLst>
          </p:cNvPr>
          <p:cNvPicPr>
            <a:picLocks noChangeAspect="1"/>
          </p:cNvPicPr>
          <p:nvPr/>
        </p:nvPicPr>
        <p:blipFill>
          <a:blip r:embed="rId4"/>
          <a:stretch>
            <a:fillRect/>
          </a:stretch>
        </p:blipFill>
        <p:spPr>
          <a:xfrm>
            <a:off x="7332615" y="3862498"/>
            <a:ext cx="4730417" cy="1912136"/>
          </a:xfrm>
          <a:prstGeom prst="rect">
            <a:avLst/>
          </a:prstGeom>
        </p:spPr>
      </p:pic>
      <p:pic>
        <p:nvPicPr>
          <p:cNvPr id="10" name="Picture 9">
            <a:extLst>
              <a:ext uri="{FF2B5EF4-FFF2-40B4-BE49-F238E27FC236}">
                <a16:creationId xmlns:a16="http://schemas.microsoft.com/office/drawing/2014/main" id="{E8F0037E-5026-5A16-371B-56181261C1E0}"/>
              </a:ext>
            </a:extLst>
          </p:cNvPr>
          <p:cNvPicPr>
            <a:picLocks noChangeAspect="1"/>
          </p:cNvPicPr>
          <p:nvPr/>
        </p:nvPicPr>
        <p:blipFill rotWithShape="1">
          <a:blip r:embed="rId5"/>
          <a:srcRect b="29180"/>
          <a:stretch/>
        </p:blipFill>
        <p:spPr>
          <a:xfrm>
            <a:off x="7332615" y="2254722"/>
            <a:ext cx="4730417" cy="458700"/>
          </a:xfrm>
          <a:prstGeom prst="rect">
            <a:avLst/>
          </a:prstGeom>
        </p:spPr>
      </p:pic>
      <p:pic>
        <p:nvPicPr>
          <p:cNvPr id="19" name="Picture 18">
            <a:extLst>
              <a:ext uri="{FF2B5EF4-FFF2-40B4-BE49-F238E27FC236}">
                <a16:creationId xmlns:a16="http://schemas.microsoft.com/office/drawing/2014/main" id="{6BE93EAB-C468-C18A-9710-6D86D53145FD}"/>
              </a:ext>
            </a:extLst>
          </p:cNvPr>
          <p:cNvPicPr>
            <a:picLocks noChangeAspect="1"/>
          </p:cNvPicPr>
          <p:nvPr/>
        </p:nvPicPr>
        <p:blipFill rotWithShape="1">
          <a:blip r:embed="rId6"/>
          <a:srcRect b="28123"/>
          <a:stretch/>
        </p:blipFill>
        <p:spPr>
          <a:xfrm>
            <a:off x="7332615" y="3058610"/>
            <a:ext cx="4730417" cy="458700"/>
          </a:xfrm>
          <a:prstGeom prst="rect">
            <a:avLst/>
          </a:prstGeom>
        </p:spPr>
      </p:pic>
    </p:spTree>
    <p:extLst>
      <p:ext uri="{BB962C8B-B14F-4D97-AF65-F5344CB8AC3E}">
        <p14:creationId xmlns:p14="http://schemas.microsoft.com/office/powerpoint/2010/main" val="305820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Tratamiento de valores extremos</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088573"/>
            <a:ext cx="10864282" cy="1711366"/>
          </a:xfrm>
          <a:prstGeom prst="rect">
            <a:avLst/>
          </a:prstGeom>
          <a:noFill/>
        </p:spPr>
        <p:txBody>
          <a:bodyPr wrap="square">
            <a:spAutoFit/>
          </a:bodyPr>
          <a:lstStyle/>
          <a:p>
            <a:pPr algn="just">
              <a:lnSpc>
                <a:spcPct val="150000"/>
              </a:lnSpc>
            </a:pPr>
            <a:r>
              <a:rPr lang="es-ES" dirty="0">
                <a:solidFill>
                  <a:srgbClr val="002060"/>
                </a:solidFill>
              </a:rPr>
              <a:t>Uso de box-</a:t>
            </a:r>
            <a:r>
              <a:rPr lang="es-ES" dirty="0" err="1">
                <a:solidFill>
                  <a:srgbClr val="002060"/>
                </a:solidFill>
              </a:rPr>
              <a:t>plots</a:t>
            </a:r>
            <a:r>
              <a:rPr lang="es-ES" dirty="0">
                <a:solidFill>
                  <a:srgbClr val="002060"/>
                </a:solidFill>
              </a:rPr>
              <a:t> para detección visual y uso de la función “</a:t>
            </a:r>
            <a:r>
              <a:rPr lang="es-ES" dirty="0" err="1">
                <a:solidFill>
                  <a:srgbClr val="002060"/>
                </a:solidFill>
              </a:rPr>
              <a:t>boxplots.stats</a:t>
            </a:r>
            <a:r>
              <a:rPr lang="es-ES" dirty="0">
                <a:solidFill>
                  <a:srgbClr val="002060"/>
                </a:solidFill>
              </a:rPr>
              <a:t>” para extraer qué valores se consideran </a:t>
            </a:r>
            <a:r>
              <a:rPr lang="es-ES" dirty="0" err="1">
                <a:solidFill>
                  <a:srgbClr val="002060"/>
                </a:solidFill>
              </a:rPr>
              <a:t>outliers</a:t>
            </a:r>
            <a:r>
              <a:rPr lang="es-ES" dirty="0">
                <a:solidFill>
                  <a:srgbClr val="002060"/>
                </a:solidFill>
              </a:rPr>
              <a:t>. </a:t>
            </a:r>
            <a:endParaRPr lang="es-ES" b="1" dirty="0">
              <a:solidFill>
                <a:srgbClr val="002060"/>
              </a:solidFill>
            </a:endParaRPr>
          </a:p>
          <a:p>
            <a:pPr algn="just">
              <a:lnSpc>
                <a:spcPct val="150000"/>
              </a:lnSpc>
            </a:pPr>
            <a:r>
              <a:rPr lang="es-ES" b="1" dirty="0">
                <a:solidFill>
                  <a:srgbClr val="002060"/>
                </a:solidFill>
              </a:rPr>
              <a:t>Todos los supuestos </a:t>
            </a:r>
            <a:r>
              <a:rPr lang="es-ES" b="1" dirty="0" err="1">
                <a:solidFill>
                  <a:srgbClr val="002060"/>
                </a:solidFill>
              </a:rPr>
              <a:t>outliers</a:t>
            </a:r>
            <a:r>
              <a:rPr lang="es-ES" b="1" dirty="0">
                <a:solidFill>
                  <a:srgbClr val="002060"/>
                </a:solidFill>
              </a:rPr>
              <a:t> presentan valores que consideramos lógicos por lo que en esta fase no se ha eliminado registro alguno.</a:t>
            </a:r>
            <a:endParaRPr lang="es-ES" dirty="0">
              <a:solidFill>
                <a:srgbClr val="002060"/>
              </a:solidFill>
              <a:sym typeface="Wingdings" panose="05000000000000000000" pitchFamily="2" charset="2"/>
            </a:endParaRPr>
          </a:p>
        </p:txBody>
      </p:sp>
      <p:pic>
        <p:nvPicPr>
          <p:cNvPr id="2" name="Picture">
            <a:extLst>
              <a:ext uri="{FF2B5EF4-FFF2-40B4-BE49-F238E27FC236}">
                <a16:creationId xmlns:a16="http://schemas.microsoft.com/office/drawing/2014/main" id="{68F0DAFC-A879-5338-E771-C858E9FF7C2C}"/>
              </a:ext>
            </a:extLst>
          </p:cNvPr>
          <p:cNvPicPr/>
          <p:nvPr/>
        </p:nvPicPr>
        <p:blipFill rotWithShape="1">
          <a:blip r:embed="rId2">
            <a:extLst>
              <a:ext uri="{28A0092B-C50C-407E-A947-70E740481C1C}">
                <a14:useLocalDpi xmlns:a14="http://schemas.microsoft.com/office/drawing/2010/main" val="0"/>
              </a:ext>
            </a:extLst>
          </a:blip>
          <a:srcRect r="2151" b="6765"/>
          <a:stretch/>
        </p:blipFill>
        <p:spPr bwMode="auto">
          <a:xfrm>
            <a:off x="5491143" y="2913813"/>
            <a:ext cx="6260401" cy="3267912"/>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67ECB5A-462E-2F66-FF5A-52E9C35A087A}"/>
              </a:ext>
            </a:extLst>
          </p:cNvPr>
          <p:cNvPicPr>
            <a:picLocks noChangeAspect="1"/>
          </p:cNvPicPr>
          <p:nvPr/>
        </p:nvPicPr>
        <p:blipFill rotWithShape="1">
          <a:blip r:embed="rId3"/>
          <a:srcRect r="36999"/>
          <a:stretch/>
        </p:blipFill>
        <p:spPr>
          <a:xfrm>
            <a:off x="440456" y="3120572"/>
            <a:ext cx="4782684" cy="3061154"/>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Tree>
    <p:extLst>
      <p:ext uri="{BB962C8B-B14F-4D97-AF65-F5344CB8AC3E}">
        <p14:creationId xmlns:p14="http://schemas.microsoft.com/office/powerpoint/2010/main" val="340865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3. INTEGRACIÓN Y SELECCIÓN</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D66B18E9-923E-C740-6E77-E7F7A3551AF2}"/>
              </a:ext>
            </a:extLst>
          </p:cNvPr>
          <p:cNvSpPr txBox="1"/>
          <p:nvPr/>
        </p:nvSpPr>
        <p:spPr>
          <a:xfrm>
            <a:off x="440456" y="1235188"/>
            <a:ext cx="10779087" cy="32002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solidFill>
                  <a:srgbClr val="002060"/>
                </a:solidFill>
              </a:rPr>
              <a:t>La selección ha sido movida después de la limpieza de los datos </a:t>
            </a:r>
            <a:r>
              <a:rPr lang="es-ES" dirty="0">
                <a:solidFill>
                  <a:srgbClr val="002060"/>
                </a:solidFill>
                <a:sym typeface="Wingdings" panose="05000000000000000000" pitchFamily="2" charset="2"/>
              </a:rPr>
              <a:t> Muchas variables han sido utilizadas para extraer la información útil que poseen  Ahora dichas variables se desechan junto con otras de poca utilidad.</a:t>
            </a:r>
          </a:p>
          <a:p>
            <a:pPr marL="285750" indent="-285750" algn="just">
              <a:lnSpc>
                <a:spcPct val="150000"/>
              </a:lnSpc>
              <a:buFont typeface="Arial" panose="020B0604020202020204" pitchFamily="34" charset="0"/>
              <a:buChar char="•"/>
            </a:pPr>
            <a:endParaRPr lang="es-ES" sz="1050" dirty="0">
              <a:solidFill>
                <a:srgbClr val="002060"/>
              </a:solidFill>
              <a:sym typeface="Wingdings" panose="05000000000000000000" pitchFamily="2" charset="2"/>
            </a:endParaRPr>
          </a:p>
          <a:p>
            <a:pPr marL="285750" indent="-285750" algn="just">
              <a:lnSpc>
                <a:spcPct val="150000"/>
              </a:lnSpc>
              <a:buFont typeface="Arial" panose="020B0604020202020204" pitchFamily="34" charset="0"/>
              <a:buChar char="•"/>
            </a:pPr>
            <a:r>
              <a:rPr lang="es-ES" dirty="0">
                <a:solidFill>
                  <a:srgbClr val="002060"/>
                </a:solidFill>
              </a:rPr>
              <a:t>Introducción de datos sobre el número de vuelos medio por mes por distintas razones:</a:t>
            </a:r>
          </a:p>
          <a:p>
            <a:pPr marL="742950" lvl="1" indent="-285750" algn="just">
              <a:lnSpc>
                <a:spcPct val="150000"/>
              </a:lnSpc>
              <a:buFont typeface="Arial" panose="020B0604020202020204" pitchFamily="34" charset="0"/>
              <a:buChar char="•"/>
            </a:pPr>
            <a:r>
              <a:rPr lang="es-ES" dirty="0">
                <a:solidFill>
                  <a:srgbClr val="002060"/>
                </a:solidFill>
              </a:rPr>
              <a:t>Más vuelos podría aumentar la búsqueda de hoteles cercanos al aeropuerto.</a:t>
            </a:r>
          </a:p>
          <a:p>
            <a:pPr marL="742950" lvl="1" indent="-285750" algn="just">
              <a:lnSpc>
                <a:spcPct val="150000"/>
              </a:lnSpc>
              <a:buFont typeface="Arial" panose="020B0604020202020204" pitchFamily="34" charset="0"/>
              <a:buChar char="•"/>
            </a:pPr>
            <a:r>
              <a:rPr lang="es-ES" dirty="0">
                <a:solidFill>
                  <a:srgbClr val="002060"/>
                </a:solidFill>
              </a:rPr>
              <a:t>Más vuelos equivale a más turismo, lo cual influye tanto en la fijación de precios de los hoteles como sus estrategias para mejorar su posicionamiento en los buscadores.</a:t>
            </a:r>
          </a:p>
          <a:p>
            <a:pPr marL="742950" lvl="1" indent="-285750" algn="just">
              <a:lnSpc>
                <a:spcPct val="150000"/>
              </a:lnSpc>
              <a:buFont typeface="Arial" panose="020B0604020202020204" pitchFamily="34" charset="0"/>
              <a:buChar char="•"/>
            </a:pPr>
            <a:endParaRPr lang="es-ES" dirty="0">
              <a:solidFill>
                <a:srgbClr val="002060"/>
              </a:solidFill>
            </a:endParaRPr>
          </a:p>
        </p:txBody>
      </p:sp>
      <p:pic>
        <p:nvPicPr>
          <p:cNvPr id="7" name="Picture 6" descr="Logo&#10;&#10;Description automatically generated">
            <a:extLst>
              <a:ext uri="{FF2B5EF4-FFF2-40B4-BE49-F238E27FC236}">
                <a16:creationId xmlns:a16="http://schemas.microsoft.com/office/drawing/2014/main" id="{955259D0-EF02-5E99-ECC3-4DC5102B7C0A}"/>
              </a:ext>
            </a:extLst>
          </p:cNvPr>
          <p:cNvPicPr>
            <a:picLocks noChangeAspect="1"/>
          </p:cNvPicPr>
          <p:nvPr/>
        </p:nvPicPr>
        <p:blipFill rotWithShape="1">
          <a:blip r:embed="rId3">
            <a:extLst>
              <a:ext uri="{28A0092B-C50C-407E-A947-70E740481C1C}">
                <a14:useLocalDpi xmlns:a14="http://schemas.microsoft.com/office/drawing/2010/main" val="0"/>
              </a:ext>
            </a:extLst>
          </a:blip>
          <a:srcRect t="27517" b="36674"/>
          <a:stretch/>
        </p:blipFill>
        <p:spPr>
          <a:xfrm>
            <a:off x="2859027" y="5091193"/>
            <a:ext cx="5370573" cy="974386"/>
          </a:xfrm>
          <a:prstGeom prst="rect">
            <a:avLst/>
          </a:prstGeom>
        </p:spPr>
      </p:pic>
    </p:spTree>
    <p:extLst>
      <p:ext uri="{BB962C8B-B14F-4D97-AF65-F5344CB8AC3E}">
        <p14:creationId xmlns:p14="http://schemas.microsoft.com/office/powerpoint/2010/main" val="47800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088573"/>
            <a:ext cx="10864282" cy="464871"/>
          </a:xfrm>
          <a:prstGeom prst="rect">
            <a:avLst/>
          </a:prstGeom>
          <a:noFill/>
        </p:spPr>
        <p:txBody>
          <a:bodyPr wrap="square">
            <a:spAutoFit/>
          </a:bodyPr>
          <a:lstStyle/>
          <a:p>
            <a:pPr algn="just">
              <a:lnSpc>
                <a:spcPct val="150000"/>
              </a:lnSpc>
            </a:pPr>
            <a:r>
              <a:rPr lang="es-ES" b="1" dirty="0">
                <a:solidFill>
                  <a:srgbClr val="002060"/>
                </a:solidFill>
              </a:rPr>
              <a:t>Enfoque general</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C8870AA1-3359-6A7B-7C32-103A42AA987C}"/>
              </a:ext>
            </a:extLst>
          </p:cNvPr>
          <p:cNvGraphicFramePr/>
          <p:nvPr>
            <p:extLst>
              <p:ext uri="{D42A27DB-BD31-4B8C-83A1-F6EECF244321}">
                <p14:modId xmlns:p14="http://schemas.microsoft.com/office/powerpoint/2010/main" val="3124290991"/>
              </p:ext>
            </p:extLst>
          </p:nvPr>
        </p:nvGraphicFramePr>
        <p:xfrm>
          <a:off x="696440" y="1715312"/>
          <a:ext cx="10352314" cy="401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43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TotalTime>
  <Words>2242</Words>
  <Application>Microsoft Office PowerPoint</Application>
  <PresentationFormat>Widescreen</PresentationFormat>
  <Paragraphs>289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Cambria Math</vt:lpstr>
      <vt:lpstr>Courier New</vt:lpstr>
      <vt:lpstr>Symbol</vt:lpstr>
      <vt:lpstr>Office Theme</vt:lpstr>
      <vt:lpstr>DATA CLEANING BOOKING.COM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BOOKING.COM</dc:title>
  <dc:creator>guillem rochina</dc:creator>
  <cp:lastModifiedBy>guillem rochina</cp:lastModifiedBy>
  <cp:revision>42</cp:revision>
  <dcterms:created xsi:type="dcterms:W3CDTF">2022-11-19T17:35:25Z</dcterms:created>
  <dcterms:modified xsi:type="dcterms:W3CDTF">2023-01-09T21:57:38Z</dcterms:modified>
</cp:coreProperties>
</file>