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74" r:id="rId5"/>
    <p:sldId id="280" r:id="rId6"/>
    <p:sldId id="275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3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623E44-4ABB-45EE-AAA8-709AD700A1BA}">
          <p14:sldIdLst>
            <p14:sldId id="256"/>
            <p14:sldId id="269"/>
            <p14:sldId id="260"/>
            <p14:sldId id="274"/>
            <p14:sldId id="280"/>
            <p14:sldId id="275"/>
            <p14:sldId id="281"/>
            <p14:sldId id="282"/>
            <p14:sldId id="283"/>
            <p14:sldId id="284"/>
            <p14:sldId id="285"/>
            <p14:sldId id="286"/>
            <p14:sldId id="28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2D168-08F4-1543-A0CB-7D06EED6125B}" v="541" dt="2023-01-07T09:52:38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9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108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-Josep Alcalde Gascón" userId="9d1ed6b0-d622-4a51-bd3c-00a933bae978" providerId="ADAL" clId="{6C82D168-08F4-1543-A0CB-7D06EED6125B}"/>
    <pc:docChg chg="custSel addSld delSld modSld modSection">
      <pc:chgData name="Gerard-Josep Alcalde Gascón" userId="9d1ed6b0-d622-4a51-bd3c-00a933bae978" providerId="ADAL" clId="{6C82D168-08F4-1543-A0CB-7D06EED6125B}" dt="2023-01-07T09:52:38.728" v="783" actId="20577"/>
      <pc:docMkLst>
        <pc:docMk/>
      </pc:docMkLst>
      <pc:sldChg chg="addSp modSp mod">
        <pc:chgData name="Gerard-Josep Alcalde Gascón" userId="9d1ed6b0-d622-4a51-bd3c-00a933bae978" providerId="ADAL" clId="{6C82D168-08F4-1543-A0CB-7D06EED6125B}" dt="2023-01-07T09:45:03.505" v="236" actId="1076"/>
        <pc:sldMkLst>
          <pc:docMk/>
          <pc:sldMk cId="2243436159" sldId="283"/>
        </pc:sldMkLst>
        <pc:spChg chg="mod">
          <ac:chgData name="Gerard-Josep Alcalde Gascón" userId="9d1ed6b0-d622-4a51-bd3c-00a933bae978" providerId="ADAL" clId="{6C82D168-08F4-1543-A0CB-7D06EED6125B}" dt="2023-01-07T09:42:07.746" v="27" actId="20577"/>
          <ac:spMkLst>
            <pc:docMk/>
            <pc:sldMk cId="2243436159" sldId="283"/>
            <ac:spMk id="4" creationId="{1AB9453E-4605-B8C4-0C71-3B23CE9F2773}"/>
          </ac:spMkLst>
        </pc:spChg>
        <pc:spChg chg="mod">
          <ac:chgData name="Gerard-Josep Alcalde Gascón" userId="9d1ed6b0-d622-4a51-bd3c-00a933bae978" providerId="ADAL" clId="{6C82D168-08F4-1543-A0CB-7D06EED6125B}" dt="2023-01-07T09:44:54.091" v="234" actId="20577"/>
          <ac:spMkLst>
            <pc:docMk/>
            <pc:sldMk cId="2243436159" sldId="283"/>
            <ac:spMk id="6" creationId="{1FA76770-F660-DB19-61AA-87990F00E84D}"/>
          </ac:spMkLst>
        </pc:spChg>
        <pc:graphicFrameChg chg="add mod modGraphic">
          <ac:chgData name="Gerard-Josep Alcalde Gascón" userId="9d1ed6b0-d622-4a51-bd3c-00a933bae978" providerId="ADAL" clId="{6C82D168-08F4-1543-A0CB-7D06EED6125B}" dt="2023-01-07T09:45:03.505" v="236" actId="1076"/>
          <ac:graphicFrameMkLst>
            <pc:docMk/>
            <pc:sldMk cId="2243436159" sldId="283"/>
            <ac:graphicFrameMk id="2" creationId="{C8870AA1-3359-6A7B-7C32-103A42AA987C}"/>
          </ac:graphicFrameMkLst>
        </pc:graphicFrameChg>
      </pc:sldChg>
      <pc:sldChg chg="modSp mod">
        <pc:chgData name="Gerard-Josep Alcalde Gascón" userId="9d1ed6b0-d622-4a51-bd3c-00a933bae978" providerId="ADAL" clId="{6C82D168-08F4-1543-A0CB-7D06EED6125B}" dt="2023-01-07T09:45:36.758" v="274" actId="20577"/>
        <pc:sldMkLst>
          <pc:docMk/>
          <pc:sldMk cId="2272010027" sldId="284"/>
        </pc:sldMkLst>
        <pc:spChg chg="mod">
          <ac:chgData name="Gerard-Josep Alcalde Gascón" userId="9d1ed6b0-d622-4a51-bd3c-00a933bae978" providerId="ADAL" clId="{6C82D168-08F4-1543-A0CB-7D06EED6125B}" dt="2023-01-07T09:45:19.387" v="237"/>
          <ac:spMkLst>
            <pc:docMk/>
            <pc:sldMk cId="2272010027" sldId="284"/>
            <ac:spMk id="4" creationId="{1AB9453E-4605-B8C4-0C71-3B23CE9F2773}"/>
          </ac:spMkLst>
        </pc:spChg>
        <pc:spChg chg="mod">
          <ac:chgData name="Gerard-Josep Alcalde Gascón" userId="9d1ed6b0-d622-4a51-bd3c-00a933bae978" providerId="ADAL" clId="{6C82D168-08F4-1543-A0CB-7D06EED6125B}" dt="2023-01-07T09:45:36.758" v="274" actId="20577"/>
          <ac:spMkLst>
            <pc:docMk/>
            <pc:sldMk cId="2272010027" sldId="284"/>
            <ac:spMk id="6" creationId="{1FA76770-F660-DB19-61AA-87990F00E84D}"/>
          </ac:spMkLst>
        </pc:spChg>
      </pc:sldChg>
      <pc:sldChg chg="del">
        <pc:chgData name="Gerard-Josep Alcalde Gascón" userId="9d1ed6b0-d622-4a51-bd3c-00a933bae978" providerId="ADAL" clId="{6C82D168-08F4-1543-A0CB-7D06EED6125B}" dt="2023-01-07T09:45:40.596" v="275" actId="2696"/>
        <pc:sldMkLst>
          <pc:docMk/>
          <pc:sldMk cId="580590971" sldId="285"/>
        </pc:sldMkLst>
      </pc:sldChg>
      <pc:sldChg chg="modSp add mod">
        <pc:chgData name="Gerard-Josep Alcalde Gascón" userId="9d1ed6b0-d622-4a51-bd3c-00a933bae978" providerId="ADAL" clId="{6C82D168-08F4-1543-A0CB-7D06EED6125B}" dt="2023-01-07T09:46:05.927" v="364" actId="20577"/>
        <pc:sldMkLst>
          <pc:docMk/>
          <pc:sldMk cId="1116935007" sldId="285"/>
        </pc:sldMkLst>
        <pc:spChg chg="mod">
          <ac:chgData name="Gerard-Josep Alcalde Gascón" userId="9d1ed6b0-d622-4a51-bd3c-00a933bae978" providerId="ADAL" clId="{6C82D168-08F4-1543-A0CB-7D06EED6125B}" dt="2023-01-07T09:46:05.927" v="364" actId="20577"/>
          <ac:spMkLst>
            <pc:docMk/>
            <pc:sldMk cId="1116935007" sldId="285"/>
            <ac:spMk id="6" creationId="{1FA76770-F660-DB19-61AA-87990F00E84D}"/>
          </ac:spMkLst>
        </pc:spChg>
      </pc:sldChg>
      <pc:sldChg chg="modSp add mod">
        <pc:chgData name="Gerard-Josep Alcalde Gascón" userId="9d1ed6b0-d622-4a51-bd3c-00a933bae978" providerId="ADAL" clId="{6C82D168-08F4-1543-A0CB-7D06EED6125B}" dt="2023-01-07T09:46:14.509" v="389" actId="20577"/>
        <pc:sldMkLst>
          <pc:docMk/>
          <pc:sldMk cId="1661860490" sldId="286"/>
        </pc:sldMkLst>
        <pc:spChg chg="mod">
          <ac:chgData name="Gerard-Josep Alcalde Gascón" userId="9d1ed6b0-d622-4a51-bd3c-00a933bae978" providerId="ADAL" clId="{6C82D168-08F4-1543-A0CB-7D06EED6125B}" dt="2023-01-07T09:46:14.509" v="389" actId="20577"/>
          <ac:spMkLst>
            <pc:docMk/>
            <pc:sldMk cId="1661860490" sldId="286"/>
            <ac:spMk id="6" creationId="{1FA76770-F660-DB19-61AA-87990F00E84D}"/>
          </ac:spMkLst>
        </pc:spChg>
      </pc:sldChg>
      <pc:sldChg chg="del">
        <pc:chgData name="Gerard-Josep Alcalde Gascón" userId="9d1ed6b0-d622-4a51-bd3c-00a933bae978" providerId="ADAL" clId="{6C82D168-08F4-1543-A0CB-7D06EED6125B}" dt="2023-01-07T09:45:41.737" v="276" actId="2696"/>
        <pc:sldMkLst>
          <pc:docMk/>
          <pc:sldMk cId="3683916807" sldId="286"/>
        </pc:sldMkLst>
      </pc:sldChg>
      <pc:sldChg chg="addSp delSp modSp add mod">
        <pc:chgData name="Gerard-Josep Alcalde Gascón" userId="9d1ed6b0-d622-4a51-bd3c-00a933bae978" providerId="ADAL" clId="{6C82D168-08F4-1543-A0CB-7D06EED6125B}" dt="2023-01-07T09:52:38.728" v="783" actId="20577"/>
        <pc:sldMkLst>
          <pc:docMk/>
          <pc:sldMk cId="3057827915" sldId="287"/>
        </pc:sldMkLst>
        <pc:spChg chg="mod">
          <ac:chgData name="Gerard-Josep Alcalde Gascón" userId="9d1ed6b0-d622-4a51-bd3c-00a933bae978" providerId="ADAL" clId="{6C82D168-08F4-1543-A0CB-7D06EED6125B}" dt="2023-01-07T09:46:24.974" v="416" actId="20577"/>
          <ac:spMkLst>
            <pc:docMk/>
            <pc:sldMk cId="3057827915" sldId="287"/>
            <ac:spMk id="6" creationId="{1FA76770-F660-DB19-61AA-87990F00E84D}"/>
          </ac:spMkLst>
        </pc:spChg>
        <pc:spChg chg="add del mod">
          <ac:chgData name="Gerard-Josep Alcalde Gascón" userId="9d1ed6b0-d622-4a51-bd3c-00a933bae978" providerId="ADAL" clId="{6C82D168-08F4-1543-A0CB-7D06EED6125B}" dt="2023-01-07T09:51:10.627" v="688" actId="478"/>
          <ac:spMkLst>
            <pc:docMk/>
            <pc:sldMk cId="3057827915" sldId="287"/>
            <ac:spMk id="7" creationId="{75256A7A-C1F6-782E-AB02-5961FE895336}"/>
          </ac:spMkLst>
        </pc:spChg>
        <pc:spChg chg="add del mod">
          <ac:chgData name="Gerard-Josep Alcalde Gascón" userId="9d1ed6b0-d622-4a51-bd3c-00a933bae978" providerId="ADAL" clId="{6C82D168-08F4-1543-A0CB-7D06EED6125B}" dt="2023-01-07T09:52:15.677" v="770" actId="478"/>
          <ac:spMkLst>
            <pc:docMk/>
            <pc:sldMk cId="3057827915" sldId="287"/>
            <ac:spMk id="9" creationId="{D92DA6F7-D4A6-1A3A-C4F2-910AD3B9B39A}"/>
          </ac:spMkLst>
        </pc:spChg>
        <pc:graphicFrameChg chg="add mod modGraphic">
          <ac:chgData name="Gerard-Josep Alcalde Gascón" userId="9d1ed6b0-d622-4a51-bd3c-00a933bae978" providerId="ADAL" clId="{6C82D168-08F4-1543-A0CB-7D06EED6125B}" dt="2023-01-07T09:52:38.728" v="783" actId="20577"/>
          <ac:graphicFrameMkLst>
            <pc:docMk/>
            <pc:sldMk cId="3057827915" sldId="287"/>
            <ac:graphicFrameMk id="2" creationId="{2E4C0C41-A806-3D8F-CA48-3AE5CFF8072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4B207-E739-4448-B73A-A1908D0C19C9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C1C7179B-41DD-6C4A-8732-AF83FF30EE4B}">
      <dgm:prSet phldrT="[Texto]"/>
      <dgm:spPr/>
      <dgm:t>
        <a:bodyPr/>
        <a:lstStyle/>
        <a:p>
          <a:r>
            <a:rPr lang="es-ES" dirty="0"/>
            <a:t>Estudio de la correlación</a:t>
          </a:r>
        </a:p>
      </dgm:t>
    </dgm:pt>
    <dgm:pt modelId="{45394A11-E1C3-7E46-B577-69E5CBE10762}" type="parTrans" cxnId="{5BA0ABE0-AE37-1F4A-A9F1-F424447BD451}">
      <dgm:prSet/>
      <dgm:spPr/>
      <dgm:t>
        <a:bodyPr/>
        <a:lstStyle/>
        <a:p>
          <a:endParaRPr lang="es-ES"/>
        </a:p>
      </dgm:t>
    </dgm:pt>
    <dgm:pt modelId="{9DFD5314-18D1-CB49-81D5-DA3C335C963D}" type="sibTrans" cxnId="{5BA0ABE0-AE37-1F4A-A9F1-F424447BD451}">
      <dgm:prSet/>
      <dgm:spPr/>
      <dgm:t>
        <a:bodyPr/>
        <a:lstStyle/>
        <a:p>
          <a:endParaRPr lang="es-ES"/>
        </a:p>
      </dgm:t>
    </dgm:pt>
    <dgm:pt modelId="{EF1185AE-C50F-F545-A7DF-F773CFDD6ACB}">
      <dgm:prSet phldrT="[Texto]"/>
      <dgm:spPr/>
      <dgm:t>
        <a:bodyPr/>
        <a:lstStyle/>
        <a:p>
          <a:r>
            <a:rPr lang="es-ES" dirty="0"/>
            <a:t>Contraste de hipótesis</a:t>
          </a:r>
        </a:p>
      </dgm:t>
    </dgm:pt>
    <dgm:pt modelId="{99A88C38-D854-3045-82F3-19079F53520D}" type="parTrans" cxnId="{317337C2-33EC-0A40-B5BC-388E5CA062FF}">
      <dgm:prSet/>
      <dgm:spPr/>
      <dgm:t>
        <a:bodyPr/>
        <a:lstStyle/>
        <a:p>
          <a:endParaRPr lang="es-ES"/>
        </a:p>
      </dgm:t>
    </dgm:pt>
    <dgm:pt modelId="{1E9F0BB3-D378-3A4E-A172-D5376AD90B6A}" type="sibTrans" cxnId="{317337C2-33EC-0A40-B5BC-388E5CA062FF}">
      <dgm:prSet/>
      <dgm:spPr/>
      <dgm:t>
        <a:bodyPr/>
        <a:lstStyle/>
        <a:p>
          <a:endParaRPr lang="es-ES"/>
        </a:p>
      </dgm:t>
    </dgm:pt>
    <dgm:pt modelId="{C17FEE4A-8A09-5645-87B4-1B77E7E9E30B}">
      <dgm:prSet phldrT="[Texto]"/>
      <dgm:spPr/>
      <dgm:t>
        <a:bodyPr/>
        <a:lstStyle/>
        <a:p>
          <a:r>
            <a:rPr lang="es-ES" dirty="0"/>
            <a:t>Regresión Lineal</a:t>
          </a:r>
        </a:p>
      </dgm:t>
    </dgm:pt>
    <dgm:pt modelId="{22F68B61-F6EF-FB4A-9398-6F29B0920351}" type="parTrans" cxnId="{38DB9809-5DDB-5D43-8D76-622E0BFAC510}">
      <dgm:prSet/>
      <dgm:spPr/>
      <dgm:t>
        <a:bodyPr/>
        <a:lstStyle/>
        <a:p>
          <a:endParaRPr lang="es-ES"/>
        </a:p>
      </dgm:t>
    </dgm:pt>
    <dgm:pt modelId="{E14C93D7-8A43-854E-80D0-6F7A6FE688E8}" type="sibTrans" cxnId="{38DB9809-5DDB-5D43-8D76-622E0BFAC510}">
      <dgm:prSet/>
      <dgm:spPr/>
      <dgm:t>
        <a:bodyPr/>
        <a:lstStyle/>
        <a:p>
          <a:endParaRPr lang="es-ES"/>
        </a:p>
      </dgm:t>
    </dgm:pt>
    <dgm:pt modelId="{751B48B7-51CF-8F43-81E1-4E829340731D}">
      <dgm:prSet/>
      <dgm:spPr/>
      <dgm:t>
        <a:bodyPr/>
        <a:lstStyle/>
        <a:p>
          <a:r>
            <a:rPr lang="es-ES" dirty="0"/>
            <a:t>Comprobación de la normalidad y la </a:t>
          </a:r>
          <a:r>
            <a:rPr lang="es-ES" dirty="0" err="1"/>
            <a:t>homocedesticidad</a:t>
          </a:r>
          <a:endParaRPr lang="es-ES" dirty="0"/>
        </a:p>
      </dgm:t>
    </dgm:pt>
    <dgm:pt modelId="{8BBB9420-C289-DF43-9FE5-244DED554876}" type="parTrans" cxnId="{3B863E9C-2326-594B-A032-7299C88654B6}">
      <dgm:prSet/>
      <dgm:spPr/>
      <dgm:t>
        <a:bodyPr/>
        <a:lstStyle/>
        <a:p>
          <a:endParaRPr lang="es-ES"/>
        </a:p>
      </dgm:t>
    </dgm:pt>
    <dgm:pt modelId="{6069F0F9-2F9B-F940-A604-665D3CECDA12}" type="sibTrans" cxnId="{3B863E9C-2326-594B-A032-7299C88654B6}">
      <dgm:prSet/>
      <dgm:spPr/>
      <dgm:t>
        <a:bodyPr/>
        <a:lstStyle/>
        <a:p>
          <a:endParaRPr lang="es-ES"/>
        </a:p>
      </dgm:t>
    </dgm:pt>
    <dgm:pt modelId="{0C9DB628-107A-394D-9DE4-D764D8966AE5}">
      <dgm:prSet custT="1"/>
      <dgm:spPr/>
      <dgm:t>
        <a:bodyPr/>
        <a:lstStyle/>
        <a:p>
          <a:r>
            <a:rPr lang="es-ES" sz="1400" b="1" dirty="0"/>
            <a:t>Predicción de la posición en el buscador</a:t>
          </a:r>
        </a:p>
      </dgm:t>
    </dgm:pt>
    <dgm:pt modelId="{15649590-0E1C-5644-B7F3-5FCC4FAD83C1}" type="parTrans" cxnId="{DE21BF2E-0195-7F4F-BB84-A3CB05658E2D}">
      <dgm:prSet/>
      <dgm:spPr/>
      <dgm:t>
        <a:bodyPr/>
        <a:lstStyle/>
        <a:p>
          <a:endParaRPr lang="es-ES"/>
        </a:p>
      </dgm:t>
    </dgm:pt>
    <dgm:pt modelId="{F69DB093-57E3-7C4F-B758-960136179907}" type="sibTrans" cxnId="{DE21BF2E-0195-7F4F-BB84-A3CB05658E2D}">
      <dgm:prSet/>
      <dgm:spPr/>
      <dgm:t>
        <a:bodyPr/>
        <a:lstStyle/>
        <a:p>
          <a:endParaRPr lang="es-ES"/>
        </a:p>
      </dgm:t>
    </dgm:pt>
    <dgm:pt modelId="{58AD645E-69CB-D643-9610-6F9CC55245D2}" type="pres">
      <dgm:prSet presAssocID="{DBD4B207-E739-4448-B73A-A1908D0C19C9}" presName="Name0" presStyleCnt="0">
        <dgm:presLayoutVars>
          <dgm:dir/>
          <dgm:resizeHandles val="exact"/>
        </dgm:presLayoutVars>
      </dgm:prSet>
      <dgm:spPr/>
    </dgm:pt>
    <dgm:pt modelId="{5C456B8C-48E2-D445-9478-6BCF56204D93}" type="pres">
      <dgm:prSet presAssocID="{C1C7179B-41DD-6C4A-8732-AF83FF30EE4B}" presName="parTxOnly" presStyleLbl="node1" presStyleIdx="0" presStyleCnt="5">
        <dgm:presLayoutVars>
          <dgm:bulletEnabled val="1"/>
        </dgm:presLayoutVars>
      </dgm:prSet>
      <dgm:spPr/>
    </dgm:pt>
    <dgm:pt modelId="{5B76F060-1AC9-EE48-98DC-C48FD4D4C56E}" type="pres">
      <dgm:prSet presAssocID="{9DFD5314-18D1-CB49-81D5-DA3C335C963D}" presName="parSpace" presStyleCnt="0"/>
      <dgm:spPr/>
    </dgm:pt>
    <dgm:pt modelId="{942A33E5-8888-AE4E-8D00-F0BC9AB9D32E}" type="pres">
      <dgm:prSet presAssocID="{751B48B7-51CF-8F43-81E1-4E829340731D}" presName="parTxOnly" presStyleLbl="node1" presStyleIdx="1" presStyleCnt="5">
        <dgm:presLayoutVars>
          <dgm:bulletEnabled val="1"/>
        </dgm:presLayoutVars>
      </dgm:prSet>
      <dgm:spPr/>
    </dgm:pt>
    <dgm:pt modelId="{342AD62A-0451-3A41-9A24-04180D49BAED}" type="pres">
      <dgm:prSet presAssocID="{6069F0F9-2F9B-F940-A604-665D3CECDA12}" presName="parSpace" presStyleCnt="0"/>
      <dgm:spPr/>
    </dgm:pt>
    <dgm:pt modelId="{8E5568DC-9167-8445-99BC-DBA650E4D55C}" type="pres">
      <dgm:prSet presAssocID="{EF1185AE-C50F-F545-A7DF-F773CFDD6ACB}" presName="parTxOnly" presStyleLbl="node1" presStyleIdx="2" presStyleCnt="5">
        <dgm:presLayoutVars>
          <dgm:bulletEnabled val="1"/>
        </dgm:presLayoutVars>
      </dgm:prSet>
      <dgm:spPr/>
    </dgm:pt>
    <dgm:pt modelId="{5E8B8CE8-1130-1342-B422-71F7671A0838}" type="pres">
      <dgm:prSet presAssocID="{1E9F0BB3-D378-3A4E-A172-D5376AD90B6A}" presName="parSpace" presStyleCnt="0"/>
      <dgm:spPr/>
    </dgm:pt>
    <dgm:pt modelId="{C1DC4242-CCBD-A740-88B3-0FD5B9EC033A}" type="pres">
      <dgm:prSet presAssocID="{C17FEE4A-8A09-5645-87B4-1B77E7E9E30B}" presName="parTxOnly" presStyleLbl="node1" presStyleIdx="3" presStyleCnt="5">
        <dgm:presLayoutVars>
          <dgm:bulletEnabled val="1"/>
        </dgm:presLayoutVars>
      </dgm:prSet>
      <dgm:spPr/>
    </dgm:pt>
    <dgm:pt modelId="{AF00A3C4-8C21-674D-ABAA-72D0E8DBC83F}" type="pres">
      <dgm:prSet presAssocID="{E14C93D7-8A43-854E-80D0-6F7A6FE688E8}" presName="parSpace" presStyleCnt="0"/>
      <dgm:spPr/>
    </dgm:pt>
    <dgm:pt modelId="{B40C2E14-E936-3C47-8C10-3B392B38C359}" type="pres">
      <dgm:prSet presAssocID="{0C9DB628-107A-394D-9DE4-D764D8966AE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38DB9809-5DDB-5D43-8D76-622E0BFAC510}" srcId="{DBD4B207-E739-4448-B73A-A1908D0C19C9}" destId="{C17FEE4A-8A09-5645-87B4-1B77E7E9E30B}" srcOrd="3" destOrd="0" parTransId="{22F68B61-F6EF-FB4A-9398-6F29B0920351}" sibTransId="{E14C93D7-8A43-854E-80D0-6F7A6FE688E8}"/>
    <dgm:cxn modelId="{68CD280F-19A5-DC4C-AA5C-D68B93757E32}" type="presOf" srcId="{0C9DB628-107A-394D-9DE4-D764D8966AE5}" destId="{B40C2E14-E936-3C47-8C10-3B392B38C359}" srcOrd="0" destOrd="0" presId="urn:microsoft.com/office/officeart/2005/8/layout/hChevron3"/>
    <dgm:cxn modelId="{C2F73622-906D-5D43-BE0C-8F31F8A21623}" type="presOf" srcId="{C1C7179B-41DD-6C4A-8732-AF83FF30EE4B}" destId="{5C456B8C-48E2-D445-9478-6BCF56204D93}" srcOrd="0" destOrd="0" presId="urn:microsoft.com/office/officeart/2005/8/layout/hChevron3"/>
    <dgm:cxn modelId="{DE21BF2E-0195-7F4F-BB84-A3CB05658E2D}" srcId="{DBD4B207-E739-4448-B73A-A1908D0C19C9}" destId="{0C9DB628-107A-394D-9DE4-D764D8966AE5}" srcOrd="4" destOrd="0" parTransId="{15649590-0E1C-5644-B7F3-5FCC4FAD83C1}" sibTransId="{F69DB093-57E3-7C4F-B758-960136179907}"/>
    <dgm:cxn modelId="{835EF95D-2757-7045-8858-C8A9304B103A}" type="presOf" srcId="{751B48B7-51CF-8F43-81E1-4E829340731D}" destId="{942A33E5-8888-AE4E-8D00-F0BC9AB9D32E}" srcOrd="0" destOrd="0" presId="urn:microsoft.com/office/officeart/2005/8/layout/hChevron3"/>
    <dgm:cxn modelId="{8C1FE775-0912-2148-A818-7CD624EA3CB9}" type="presOf" srcId="{EF1185AE-C50F-F545-A7DF-F773CFDD6ACB}" destId="{8E5568DC-9167-8445-99BC-DBA650E4D55C}" srcOrd="0" destOrd="0" presId="urn:microsoft.com/office/officeart/2005/8/layout/hChevron3"/>
    <dgm:cxn modelId="{3B863E9C-2326-594B-A032-7299C88654B6}" srcId="{DBD4B207-E739-4448-B73A-A1908D0C19C9}" destId="{751B48B7-51CF-8F43-81E1-4E829340731D}" srcOrd="1" destOrd="0" parTransId="{8BBB9420-C289-DF43-9FE5-244DED554876}" sibTransId="{6069F0F9-2F9B-F940-A604-665D3CECDA12}"/>
    <dgm:cxn modelId="{FFFFEBA8-6C00-2A40-9324-40F1EFAFE43D}" type="presOf" srcId="{C17FEE4A-8A09-5645-87B4-1B77E7E9E30B}" destId="{C1DC4242-CCBD-A740-88B3-0FD5B9EC033A}" srcOrd="0" destOrd="0" presId="urn:microsoft.com/office/officeart/2005/8/layout/hChevron3"/>
    <dgm:cxn modelId="{317337C2-33EC-0A40-B5BC-388E5CA062FF}" srcId="{DBD4B207-E739-4448-B73A-A1908D0C19C9}" destId="{EF1185AE-C50F-F545-A7DF-F773CFDD6ACB}" srcOrd="2" destOrd="0" parTransId="{99A88C38-D854-3045-82F3-19079F53520D}" sibTransId="{1E9F0BB3-D378-3A4E-A172-D5376AD90B6A}"/>
    <dgm:cxn modelId="{5BA0ABE0-AE37-1F4A-A9F1-F424447BD451}" srcId="{DBD4B207-E739-4448-B73A-A1908D0C19C9}" destId="{C1C7179B-41DD-6C4A-8732-AF83FF30EE4B}" srcOrd="0" destOrd="0" parTransId="{45394A11-E1C3-7E46-B577-69E5CBE10762}" sibTransId="{9DFD5314-18D1-CB49-81D5-DA3C335C963D}"/>
    <dgm:cxn modelId="{AF27F2FF-53C8-B440-8819-10DB5C2153E1}" type="presOf" srcId="{DBD4B207-E739-4448-B73A-A1908D0C19C9}" destId="{58AD645E-69CB-D643-9610-6F9CC55245D2}" srcOrd="0" destOrd="0" presId="urn:microsoft.com/office/officeart/2005/8/layout/hChevron3"/>
    <dgm:cxn modelId="{05E32725-D7D6-C748-A260-F3DB87958B1C}" type="presParOf" srcId="{58AD645E-69CB-D643-9610-6F9CC55245D2}" destId="{5C456B8C-48E2-D445-9478-6BCF56204D93}" srcOrd="0" destOrd="0" presId="urn:microsoft.com/office/officeart/2005/8/layout/hChevron3"/>
    <dgm:cxn modelId="{A990F9C4-060F-8841-8929-DACEA389F9E0}" type="presParOf" srcId="{58AD645E-69CB-D643-9610-6F9CC55245D2}" destId="{5B76F060-1AC9-EE48-98DC-C48FD4D4C56E}" srcOrd="1" destOrd="0" presId="urn:microsoft.com/office/officeart/2005/8/layout/hChevron3"/>
    <dgm:cxn modelId="{6E2CD00B-587B-AB48-905A-6E9EE07055F7}" type="presParOf" srcId="{58AD645E-69CB-D643-9610-6F9CC55245D2}" destId="{942A33E5-8888-AE4E-8D00-F0BC9AB9D32E}" srcOrd="2" destOrd="0" presId="urn:microsoft.com/office/officeart/2005/8/layout/hChevron3"/>
    <dgm:cxn modelId="{68B63944-EF0D-2C41-9C7A-BACBF519BE5B}" type="presParOf" srcId="{58AD645E-69CB-D643-9610-6F9CC55245D2}" destId="{342AD62A-0451-3A41-9A24-04180D49BAED}" srcOrd="3" destOrd="0" presId="urn:microsoft.com/office/officeart/2005/8/layout/hChevron3"/>
    <dgm:cxn modelId="{2620E8E9-64C6-9745-9F0A-264A454BB5DD}" type="presParOf" srcId="{58AD645E-69CB-D643-9610-6F9CC55245D2}" destId="{8E5568DC-9167-8445-99BC-DBA650E4D55C}" srcOrd="4" destOrd="0" presId="urn:microsoft.com/office/officeart/2005/8/layout/hChevron3"/>
    <dgm:cxn modelId="{AA692A31-4F21-DC4B-A568-817FBE59E90D}" type="presParOf" srcId="{58AD645E-69CB-D643-9610-6F9CC55245D2}" destId="{5E8B8CE8-1130-1342-B422-71F7671A0838}" srcOrd="5" destOrd="0" presId="urn:microsoft.com/office/officeart/2005/8/layout/hChevron3"/>
    <dgm:cxn modelId="{6CB58019-C2B7-D849-B810-3B7C0C08558A}" type="presParOf" srcId="{58AD645E-69CB-D643-9610-6F9CC55245D2}" destId="{C1DC4242-CCBD-A740-88B3-0FD5B9EC033A}" srcOrd="6" destOrd="0" presId="urn:microsoft.com/office/officeart/2005/8/layout/hChevron3"/>
    <dgm:cxn modelId="{7D4A2B40-BD18-A34D-BB1C-C171694EB0DB}" type="presParOf" srcId="{58AD645E-69CB-D643-9610-6F9CC55245D2}" destId="{AF00A3C4-8C21-674D-ABAA-72D0E8DBC83F}" srcOrd="7" destOrd="0" presId="urn:microsoft.com/office/officeart/2005/8/layout/hChevron3"/>
    <dgm:cxn modelId="{36FCF85C-7EA8-6544-9680-CD83C506327B}" type="presParOf" srcId="{58AD645E-69CB-D643-9610-6F9CC55245D2}" destId="{B40C2E14-E936-3C47-8C10-3B392B38C35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E0C5A-1403-8E41-AAA1-DCD6DD60F058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13F20A0-BF72-EE43-A8DD-AF185C4B82DC}">
      <dgm:prSet phldrT="[Texto]"/>
      <dgm:spPr/>
      <dgm:t>
        <a:bodyPr/>
        <a:lstStyle/>
        <a:p>
          <a:r>
            <a:rPr lang="es-ES" dirty="0"/>
            <a:t>Regresión 1</a:t>
          </a:r>
        </a:p>
      </dgm:t>
    </dgm:pt>
    <dgm:pt modelId="{DF1B0929-A7B6-A74C-8B69-E70C60B34C24}" type="parTrans" cxnId="{AC8952D2-129E-C149-A3DB-D28DF163DBDB}">
      <dgm:prSet/>
      <dgm:spPr/>
      <dgm:t>
        <a:bodyPr/>
        <a:lstStyle/>
        <a:p>
          <a:endParaRPr lang="es-ES"/>
        </a:p>
      </dgm:t>
    </dgm:pt>
    <dgm:pt modelId="{889468A5-C505-D24D-8B87-C4B0DDE99818}" type="sibTrans" cxnId="{AC8952D2-129E-C149-A3DB-D28DF163DBDB}">
      <dgm:prSet/>
      <dgm:spPr/>
      <dgm:t>
        <a:bodyPr/>
        <a:lstStyle/>
        <a:p>
          <a:endParaRPr lang="es-ES"/>
        </a:p>
      </dgm:t>
    </dgm:pt>
    <dgm:pt modelId="{FEEDF827-207B-204B-BCF6-BE71B111FA2E}">
      <dgm:prSet phldrT="[Texto]"/>
      <dgm:spPr/>
      <dgm:t>
        <a:bodyPr/>
        <a:lstStyle/>
        <a:p>
          <a:r>
            <a:rPr lang="es-ES" dirty="0"/>
            <a:t>Variables empleadas:</a:t>
          </a:r>
        </a:p>
      </dgm:t>
    </dgm:pt>
    <dgm:pt modelId="{B2D6999F-9B5D-E946-8A93-E9544EDAD88D}" type="parTrans" cxnId="{F4737E95-806E-FF42-AE69-B5A21681D5B3}">
      <dgm:prSet/>
      <dgm:spPr/>
      <dgm:t>
        <a:bodyPr/>
        <a:lstStyle/>
        <a:p>
          <a:endParaRPr lang="es-ES"/>
        </a:p>
      </dgm:t>
    </dgm:pt>
    <dgm:pt modelId="{B21F15CE-8CEC-4F46-8FEA-7B105F083E5E}" type="sibTrans" cxnId="{F4737E95-806E-FF42-AE69-B5A21681D5B3}">
      <dgm:prSet/>
      <dgm:spPr/>
      <dgm:t>
        <a:bodyPr/>
        <a:lstStyle/>
        <a:p>
          <a:endParaRPr lang="es-ES"/>
        </a:p>
      </dgm:t>
    </dgm:pt>
    <dgm:pt modelId="{EB634E8C-7C66-7248-9503-36E83DCFFDFA}">
      <dgm:prSet phldrT="[Texto]"/>
      <dgm:spPr/>
      <dgm:t>
        <a:bodyPr/>
        <a:lstStyle/>
        <a:p>
          <a:r>
            <a:rPr lang="es-ES" dirty="0"/>
            <a:t>Resultados:</a:t>
          </a:r>
        </a:p>
      </dgm:t>
    </dgm:pt>
    <dgm:pt modelId="{A58FFCAF-CA74-D64B-BCBC-313FD4181AC0}" type="parTrans" cxnId="{B4623368-49AF-8745-97B2-A793E8F4A78A}">
      <dgm:prSet/>
      <dgm:spPr/>
      <dgm:t>
        <a:bodyPr/>
        <a:lstStyle/>
        <a:p>
          <a:endParaRPr lang="es-ES"/>
        </a:p>
      </dgm:t>
    </dgm:pt>
    <dgm:pt modelId="{C89FDDCB-23D7-5B4E-B676-48C917624C53}" type="sibTrans" cxnId="{B4623368-49AF-8745-97B2-A793E8F4A78A}">
      <dgm:prSet/>
      <dgm:spPr/>
      <dgm:t>
        <a:bodyPr/>
        <a:lstStyle/>
        <a:p>
          <a:endParaRPr lang="es-ES"/>
        </a:p>
      </dgm:t>
    </dgm:pt>
    <dgm:pt modelId="{28D5221A-BD74-3D4B-AFB4-4550713B6A46}">
      <dgm:prSet phldrT="[Texto]"/>
      <dgm:spPr/>
      <dgm:t>
        <a:bodyPr/>
        <a:lstStyle/>
        <a:p>
          <a:r>
            <a:rPr lang="es-ES" dirty="0"/>
            <a:t>Regresión 2</a:t>
          </a:r>
        </a:p>
      </dgm:t>
    </dgm:pt>
    <dgm:pt modelId="{178A9911-7D7A-BC47-854A-AF8FEEB12C7E}" type="parTrans" cxnId="{5C25DE2E-1FBA-3948-B5D0-A31DAC1ACE6B}">
      <dgm:prSet/>
      <dgm:spPr/>
      <dgm:t>
        <a:bodyPr/>
        <a:lstStyle/>
        <a:p>
          <a:endParaRPr lang="es-ES"/>
        </a:p>
      </dgm:t>
    </dgm:pt>
    <dgm:pt modelId="{B696060D-1A93-E64C-840F-EDB65A67B126}" type="sibTrans" cxnId="{5C25DE2E-1FBA-3948-B5D0-A31DAC1ACE6B}">
      <dgm:prSet/>
      <dgm:spPr/>
      <dgm:t>
        <a:bodyPr/>
        <a:lstStyle/>
        <a:p>
          <a:endParaRPr lang="es-ES"/>
        </a:p>
      </dgm:t>
    </dgm:pt>
    <dgm:pt modelId="{63F9CB0A-1442-A443-A2CC-BDA05E7E2202}">
      <dgm:prSet phldrT="[Texto]"/>
      <dgm:spPr/>
      <dgm:t>
        <a:bodyPr/>
        <a:lstStyle/>
        <a:p>
          <a:r>
            <a:rPr lang="es-ES" dirty="0"/>
            <a:t>Variables empleadas:</a:t>
          </a:r>
        </a:p>
      </dgm:t>
    </dgm:pt>
    <dgm:pt modelId="{DEC80EDC-48A9-6F4A-91F3-FF9EC7B7432C}" type="parTrans" cxnId="{8DF24F3C-496F-4D41-90D4-4919AB497003}">
      <dgm:prSet/>
      <dgm:spPr/>
      <dgm:t>
        <a:bodyPr/>
        <a:lstStyle/>
        <a:p>
          <a:endParaRPr lang="es-ES"/>
        </a:p>
      </dgm:t>
    </dgm:pt>
    <dgm:pt modelId="{C71E81B2-057C-1B40-80B5-D59FE4EC5B01}" type="sibTrans" cxnId="{8DF24F3C-496F-4D41-90D4-4919AB497003}">
      <dgm:prSet/>
      <dgm:spPr/>
      <dgm:t>
        <a:bodyPr/>
        <a:lstStyle/>
        <a:p>
          <a:endParaRPr lang="es-ES"/>
        </a:p>
      </dgm:t>
    </dgm:pt>
    <dgm:pt modelId="{0A895738-3D40-E74A-B397-D507CCF0DD94}">
      <dgm:prSet phldrT="[Texto]"/>
      <dgm:spPr/>
      <dgm:t>
        <a:bodyPr/>
        <a:lstStyle/>
        <a:p>
          <a:r>
            <a:rPr lang="es-ES" dirty="0"/>
            <a:t>Regresión 3</a:t>
          </a:r>
        </a:p>
      </dgm:t>
    </dgm:pt>
    <dgm:pt modelId="{645C7407-81C9-974F-88A8-830A4C2D5775}" type="parTrans" cxnId="{2EA29EF6-99EB-D243-B6DD-A3EAE9D5605B}">
      <dgm:prSet/>
      <dgm:spPr/>
      <dgm:t>
        <a:bodyPr/>
        <a:lstStyle/>
        <a:p>
          <a:endParaRPr lang="es-ES"/>
        </a:p>
      </dgm:t>
    </dgm:pt>
    <dgm:pt modelId="{F4CC5A28-A519-F04A-B9CC-1EA32A23FF6D}" type="sibTrans" cxnId="{2EA29EF6-99EB-D243-B6DD-A3EAE9D5605B}">
      <dgm:prSet/>
      <dgm:spPr/>
      <dgm:t>
        <a:bodyPr/>
        <a:lstStyle/>
        <a:p>
          <a:endParaRPr lang="es-ES"/>
        </a:p>
      </dgm:t>
    </dgm:pt>
    <dgm:pt modelId="{74B7F226-0836-874F-A3BF-207C591BB9FB}">
      <dgm:prSet phldrT="[Texto]"/>
      <dgm:spPr/>
      <dgm:t>
        <a:bodyPr/>
        <a:lstStyle/>
        <a:p>
          <a:r>
            <a:rPr lang="es-ES" dirty="0"/>
            <a:t>Variables empleadas:</a:t>
          </a:r>
        </a:p>
      </dgm:t>
    </dgm:pt>
    <dgm:pt modelId="{FD7B2134-7A0B-BB4F-A6D0-B132589DB647}" type="parTrans" cxnId="{BEBE87BE-AFB9-C749-BBB5-A2C6FEDB8DF5}">
      <dgm:prSet/>
      <dgm:spPr/>
      <dgm:t>
        <a:bodyPr/>
        <a:lstStyle/>
        <a:p>
          <a:endParaRPr lang="es-ES"/>
        </a:p>
      </dgm:t>
    </dgm:pt>
    <dgm:pt modelId="{501139DA-FAE9-E841-A010-7A714FF8CC34}" type="sibTrans" cxnId="{BEBE87BE-AFB9-C749-BBB5-A2C6FEDB8DF5}">
      <dgm:prSet/>
      <dgm:spPr/>
      <dgm:t>
        <a:bodyPr/>
        <a:lstStyle/>
        <a:p>
          <a:endParaRPr lang="es-ES"/>
        </a:p>
      </dgm:t>
    </dgm:pt>
    <dgm:pt modelId="{8FCAC36B-883B-CB49-B2A9-1726890C69CC}">
      <dgm:prSet phldrT="[Texto]"/>
      <dgm:spPr/>
      <dgm:t>
        <a:bodyPr/>
        <a:lstStyle/>
        <a:p>
          <a:r>
            <a:rPr lang="es-ES" dirty="0"/>
            <a:t>Regresión 4</a:t>
          </a:r>
        </a:p>
      </dgm:t>
    </dgm:pt>
    <dgm:pt modelId="{E8A03A2C-CA25-EF4D-BF6A-78335E2FE77E}" type="parTrans" cxnId="{17C6DA72-945A-DE49-901E-57CE0D6BFAD0}">
      <dgm:prSet/>
      <dgm:spPr/>
      <dgm:t>
        <a:bodyPr/>
        <a:lstStyle/>
        <a:p>
          <a:endParaRPr lang="es-ES"/>
        </a:p>
      </dgm:t>
    </dgm:pt>
    <dgm:pt modelId="{D384A8A0-6BAF-884B-BCF0-7AFB8CACFA43}" type="sibTrans" cxnId="{17C6DA72-945A-DE49-901E-57CE0D6BFAD0}">
      <dgm:prSet/>
      <dgm:spPr/>
      <dgm:t>
        <a:bodyPr/>
        <a:lstStyle/>
        <a:p>
          <a:endParaRPr lang="es-ES"/>
        </a:p>
      </dgm:t>
    </dgm:pt>
    <dgm:pt modelId="{E05BD9A0-9638-2847-B21C-1F3C0B4CB50F}">
      <dgm:prSet phldrT="[Texto]"/>
      <dgm:spPr/>
      <dgm:t>
        <a:bodyPr/>
        <a:lstStyle/>
        <a:p>
          <a:r>
            <a:rPr lang="es-ES" dirty="0"/>
            <a:t>Regresión 5</a:t>
          </a:r>
        </a:p>
      </dgm:t>
    </dgm:pt>
    <dgm:pt modelId="{E4DC4D22-FBE9-E740-BFFA-2182F4D627F1}" type="parTrans" cxnId="{BBB0A3D7-D137-0D48-8632-8215233A8AA0}">
      <dgm:prSet/>
      <dgm:spPr/>
      <dgm:t>
        <a:bodyPr/>
        <a:lstStyle/>
        <a:p>
          <a:endParaRPr lang="es-ES"/>
        </a:p>
      </dgm:t>
    </dgm:pt>
    <dgm:pt modelId="{38A24B3A-B657-AB4E-9522-6162931272E9}" type="sibTrans" cxnId="{BBB0A3D7-D137-0D48-8632-8215233A8AA0}">
      <dgm:prSet/>
      <dgm:spPr/>
      <dgm:t>
        <a:bodyPr/>
        <a:lstStyle/>
        <a:p>
          <a:endParaRPr lang="es-ES"/>
        </a:p>
      </dgm:t>
    </dgm:pt>
    <dgm:pt modelId="{772D9646-FB6B-8646-816D-D874BE7D2927}">
      <dgm:prSet phldrT="[Texto]"/>
      <dgm:spPr/>
      <dgm:t>
        <a:bodyPr/>
        <a:lstStyle/>
        <a:p>
          <a:r>
            <a:rPr lang="es-ES" dirty="0" err="1"/>
            <a:t>Comfort_score</a:t>
          </a:r>
          <a:endParaRPr lang="es-ES" dirty="0"/>
        </a:p>
      </dgm:t>
    </dgm:pt>
    <dgm:pt modelId="{8117E1BB-0B14-D34F-92F9-C9DC20C2A29E}" type="parTrans" cxnId="{0A911030-79D3-2748-8205-20BED9643155}">
      <dgm:prSet/>
      <dgm:spPr/>
      <dgm:t>
        <a:bodyPr/>
        <a:lstStyle/>
        <a:p>
          <a:endParaRPr lang="es-ES"/>
        </a:p>
      </dgm:t>
    </dgm:pt>
    <dgm:pt modelId="{8EACAE50-97A1-6C40-BA4E-047E5884BF61}" type="sibTrans" cxnId="{0A911030-79D3-2748-8205-20BED9643155}">
      <dgm:prSet/>
      <dgm:spPr/>
      <dgm:t>
        <a:bodyPr/>
        <a:lstStyle/>
        <a:p>
          <a:endParaRPr lang="es-ES"/>
        </a:p>
      </dgm:t>
    </dgm:pt>
    <dgm:pt modelId="{2E8F0239-696F-6D47-9F86-A7CCAD2A3DC2}">
      <dgm:prSet phldrT="[Texto]"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0.005</a:t>
          </a:r>
        </a:p>
      </dgm:t>
    </dgm:pt>
    <dgm:pt modelId="{B5C47E38-5A0B-DF4E-8AA5-29A82AB089B1}" type="parTrans" cxnId="{0627A822-46FF-BB46-9E9E-460080046859}">
      <dgm:prSet/>
      <dgm:spPr/>
      <dgm:t>
        <a:bodyPr/>
        <a:lstStyle/>
        <a:p>
          <a:endParaRPr lang="es-ES"/>
        </a:p>
      </dgm:t>
    </dgm:pt>
    <dgm:pt modelId="{725460CE-83B5-DC48-9ADD-FA2A55AE1290}" type="sibTrans" cxnId="{0627A822-46FF-BB46-9E9E-460080046859}">
      <dgm:prSet/>
      <dgm:spPr/>
      <dgm:t>
        <a:bodyPr/>
        <a:lstStyle/>
        <a:p>
          <a:endParaRPr lang="es-ES"/>
        </a:p>
      </dgm:t>
    </dgm:pt>
    <dgm:pt modelId="{3426FADA-66D1-8144-BC16-D31682296B01}">
      <dgm:prSet/>
      <dgm:spPr/>
      <dgm:t>
        <a:bodyPr/>
        <a:lstStyle/>
        <a:p>
          <a:r>
            <a:rPr lang="es-ES" dirty="0" err="1"/>
            <a:t>Comfort_score</a:t>
          </a:r>
          <a:endParaRPr lang="es-ES" dirty="0"/>
        </a:p>
      </dgm:t>
    </dgm:pt>
    <dgm:pt modelId="{30871425-CB33-0040-B408-442416F22D47}" type="parTrans" cxnId="{1DBAE72E-166E-AB46-B989-F961CF9FEFFB}">
      <dgm:prSet/>
      <dgm:spPr/>
      <dgm:t>
        <a:bodyPr/>
        <a:lstStyle/>
        <a:p>
          <a:endParaRPr lang="es-ES"/>
        </a:p>
      </dgm:t>
    </dgm:pt>
    <dgm:pt modelId="{42DE7B8B-DD9F-9F41-A381-2F28DD1F7AC6}" type="sibTrans" cxnId="{1DBAE72E-166E-AB46-B989-F961CF9FEFFB}">
      <dgm:prSet/>
      <dgm:spPr/>
      <dgm:t>
        <a:bodyPr/>
        <a:lstStyle/>
        <a:p>
          <a:endParaRPr lang="es-ES"/>
        </a:p>
      </dgm:t>
    </dgm:pt>
    <dgm:pt modelId="{C6FE8727-257A-8047-8E43-E27FCE69CC84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08D20137-7F82-6047-A717-A51172571DF3}" type="parTrans" cxnId="{6D7FB4F7-E26D-A04B-8372-0B97A3F49E92}">
      <dgm:prSet/>
      <dgm:spPr/>
      <dgm:t>
        <a:bodyPr/>
        <a:lstStyle/>
        <a:p>
          <a:endParaRPr lang="es-ES"/>
        </a:p>
      </dgm:t>
    </dgm:pt>
    <dgm:pt modelId="{8FFB3196-6DCF-1F4E-899F-60198395C708}" type="sibTrans" cxnId="{6D7FB4F7-E26D-A04B-8372-0B97A3F49E92}">
      <dgm:prSet/>
      <dgm:spPr/>
      <dgm:t>
        <a:bodyPr/>
        <a:lstStyle/>
        <a:p>
          <a:endParaRPr lang="es-ES"/>
        </a:p>
      </dgm:t>
    </dgm:pt>
    <dgm:pt modelId="{E8530632-2796-A747-A5EE-C24DB1F34B94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0.02143</a:t>
          </a:r>
        </a:p>
      </dgm:t>
    </dgm:pt>
    <dgm:pt modelId="{FB61C9DB-143C-E049-878E-D9CBE31927BF}" type="parTrans" cxnId="{AA2295FC-317B-2045-A973-90BE9C85CA21}">
      <dgm:prSet/>
      <dgm:spPr/>
      <dgm:t>
        <a:bodyPr/>
        <a:lstStyle/>
        <a:p>
          <a:endParaRPr lang="es-ES"/>
        </a:p>
      </dgm:t>
    </dgm:pt>
    <dgm:pt modelId="{88BB3021-E99F-264F-AD21-A2C371B6196A}" type="sibTrans" cxnId="{AA2295FC-317B-2045-A973-90BE9C85CA21}">
      <dgm:prSet/>
      <dgm:spPr/>
      <dgm:t>
        <a:bodyPr/>
        <a:lstStyle/>
        <a:p>
          <a:endParaRPr lang="es-ES"/>
        </a:p>
      </dgm:t>
    </dgm:pt>
    <dgm:pt modelId="{61F17B5E-E519-B649-B7ED-1802C74DF2BD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225EF6CA-E2C6-AE46-9864-75B13B6717EB}" type="parTrans" cxnId="{3A731B11-815C-D64E-8B51-D80078BEEA6F}">
      <dgm:prSet/>
      <dgm:spPr/>
      <dgm:t>
        <a:bodyPr/>
        <a:lstStyle/>
        <a:p>
          <a:endParaRPr lang="es-ES"/>
        </a:p>
      </dgm:t>
    </dgm:pt>
    <dgm:pt modelId="{4AD05848-A9D9-8A4E-9EB8-C056D5544D3A}" type="sibTrans" cxnId="{3A731B11-815C-D64E-8B51-D80078BEEA6F}">
      <dgm:prSet/>
      <dgm:spPr/>
      <dgm:t>
        <a:bodyPr/>
        <a:lstStyle/>
        <a:p>
          <a:endParaRPr lang="es-ES"/>
        </a:p>
      </dgm:t>
    </dgm:pt>
    <dgm:pt modelId="{CFD95037-DBE9-9446-AB53-4E6BACDF12FC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E46D758E-046D-8F4C-A24E-EA349855564C}" type="parTrans" cxnId="{6A2AF43C-CE6C-944C-BB0D-526B75DCB36A}">
      <dgm:prSet/>
      <dgm:spPr/>
      <dgm:t>
        <a:bodyPr/>
        <a:lstStyle/>
        <a:p>
          <a:endParaRPr lang="es-ES"/>
        </a:p>
      </dgm:t>
    </dgm:pt>
    <dgm:pt modelId="{59C68D5B-CC5D-F348-9F50-AF51690F1EB8}" type="sibTrans" cxnId="{6A2AF43C-CE6C-944C-BB0D-526B75DCB36A}">
      <dgm:prSet/>
      <dgm:spPr/>
      <dgm:t>
        <a:bodyPr/>
        <a:lstStyle/>
        <a:p>
          <a:endParaRPr lang="es-ES"/>
        </a:p>
      </dgm:t>
    </dgm:pt>
    <dgm:pt modelId="{DE92C2D8-B338-3D4D-9994-8CB589DBF76F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0.0195</a:t>
          </a:r>
        </a:p>
      </dgm:t>
    </dgm:pt>
    <dgm:pt modelId="{1A42E9A7-A031-FB48-A334-60B63C08096C}" type="parTrans" cxnId="{DA117296-CDB7-EF41-B574-0FFC51CE5F2A}">
      <dgm:prSet/>
      <dgm:spPr/>
      <dgm:t>
        <a:bodyPr/>
        <a:lstStyle/>
        <a:p>
          <a:endParaRPr lang="es-ES"/>
        </a:p>
      </dgm:t>
    </dgm:pt>
    <dgm:pt modelId="{7D3BF81E-4234-5649-ADCE-E07ADDC6C5C2}" type="sibTrans" cxnId="{DA117296-CDB7-EF41-B574-0FFC51CE5F2A}">
      <dgm:prSet/>
      <dgm:spPr/>
      <dgm:t>
        <a:bodyPr/>
        <a:lstStyle/>
        <a:p>
          <a:endParaRPr lang="es-ES"/>
        </a:p>
      </dgm:t>
    </dgm:pt>
    <dgm:pt modelId="{EE002E70-1BA6-414C-9812-44CC66DBF2F7}">
      <dgm:prSet/>
      <dgm:spPr/>
      <dgm:t>
        <a:bodyPr/>
        <a:lstStyle/>
        <a:p>
          <a:r>
            <a:rPr lang="es-ES"/>
            <a:t>Variables empleadas:</a:t>
          </a:r>
        </a:p>
      </dgm:t>
    </dgm:pt>
    <dgm:pt modelId="{372972BE-2DC7-6145-B716-D7B365EEF666}" type="parTrans" cxnId="{67687304-763C-9543-9A20-8C1B2BA46E2C}">
      <dgm:prSet/>
      <dgm:spPr/>
      <dgm:t>
        <a:bodyPr/>
        <a:lstStyle/>
        <a:p>
          <a:endParaRPr lang="es-ES"/>
        </a:p>
      </dgm:t>
    </dgm:pt>
    <dgm:pt modelId="{C1AEF333-AB7C-6D44-8367-C2A1AD896572}" type="sibTrans" cxnId="{67687304-763C-9543-9A20-8C1B2BA46E2C}">
      <dgm:prSet/>
      <dgm:spPr/>
      <dgm:t>
        <a:bodyPr/>
        <a:lstStyle/>
        <a:p>
          <a:endParaRPr lang="es-ES"/>
        </a:p>
      </dgm:t>
    </dgm:pt>
    <dgm:pt modelId="{8BA39BFB-6A6D-484C-9EAF-C93E7D584CD1}">
      <dgm:prSet/>
      <dgm:spPr/>
      <dgm:t>
        <a:bodyPr/>
        <a:lstStyle/>
        <a:p>
          <a:r>
            <a:rPr lang="es-ES"/>
            <a:t>Comfort_score</a:t>
          </a:r>
          <a:endParaRPr lang="es-ES" dirty="0"/>
        </a:p>
      </dgm:t>
    </dgm:pt>
    <dgm:pt modelId="{150872F1-35A1-5E44-BB6A-B32857D022A7}" type="parTrans" cxnId="{288C5908-1DEA-1949-8D5A-E09CD6ACECCF}">
      <dgm:prSet/>
      <dgm:spPr/>
      <dgm:t>
        <a:bodyPr/>
        <a:lstStyle/>
        <a:p>
          <a:endParaRPr lang="es-ES"/>
        </a:p>
      </dgm:t>
    </dgm:pt>
    <dgm:pt modelId="{361F1E47-7B9A-E448-ACA1-444D4CC9FE85}" type="sibTrans" cxnId="{288C5908-1DEA-1949-8D5A-E09CD6ACECCF}">
      <dgm:prSet/>
      <dgm:spPr/>
      <dgm:t>
        <a:bodyPr/>
        <a:lstStyle/>
        <a:p>
          <a:endParaRPr lang="es-ES"/>
        </a:p>
      </dgm:t>
    </dgm:pt>
    <dgm:pt modelId="{A6D7846F-3016-9146-9509-5F44F23CA934}">
      <dgm:prSet/>
      <dgm:spPr/>
      <dgm:t>
        <a:bodyPr/>
        <a:lstStyle/>
        <a:p>
          <a:r>
            <a:rPr lang="es-ES"/>
            <a:t>Resultados:</a:t>
          </a:r>
          <a:endParaRPr lang="es-ES" dirty="0"/>
        </a:p>
      </dgm:t>
    </dgm:pt>
    <dgm:pt modelId="{C7B8E429-BAE6-E549-A96E-B092531533E0}" type="parTrans" cxnId="{5A8B324C-9A73-EC43-AD3F-904C10AB887D}">
      <dgm:prSet/>
      <dgm:spPr/>
      <dgm:t>
        <a:bodyPr/>
        <a:lstStyle/>
        <a:p>
          <a:endParaRPr lang="es-ES"/>
        </a:p>
      </dgm:t>
    </dgm:pt>
    <dgm:pt modelId="{46DE24CA-6CE7-3D46-9E35-9921E19A126E}" type="sibTrans" cxnId="{5A8B324C-9A73-EC43-AD3F-904C10AB887D}">
      <dgm:prSet/>
      <dgm:spPr/>
      <dgm:t>
        <a:bodyPr/>
        <a:lstStyle/>
        <a:p>
          <a:endParaRPr lang="es-ES"/>
        </a:p>
      </dgm:t>
    </dgm:pt>
    <dgm:pt modelId="{DB8F49CC-0EAE-C943-8887-E112FC932742}">
      <dgm:prSet/>
      <dgm:spPr/>
      <dgm:t>
        <a:bodyPr/>
        <a:lstStyle/>
        <a:p>
          <a:r>
            <a:rPr lang="es-ES"/>
            <a:t>R</a:t>
          </a:r>
          <a:r>
            <a:rPr lang="es-ES" baseline="30000"/>
            <a:t>2</a:t>
          </a:r>
          <a:r>
            <a:rPr lang="es-ES" baseline="0"/>
            <a:t>: </a:t>
          </a:r>
          <a:r>
            <a:rPr lang="es-ES"/>
            <a:t>0.005</a:t>
          </a:r>
          <a:endParaRPr lang="es-ES" dirty="0"/>
        </a:p>
      </dgm:t>
    </dgm:pt>
    <dgm:pt modelId="{E3E04408-6FAC-664A-9207-A94A01C510DF}" type="parTrans" cxnId="{F0A3286B-BA3C-FD4D-928F-03586CEEC86B}">
      <dgm:prSet/>
      <dgm:spPr/>
      <dgm:t>
        <a:bodyPr/>
        <a:lstStyle/>
        <a:p>
          <a:endParaRPr lang="es-ES"/>
        </a:p>
      </dgm:t>
    </dgm:pt>
    <dgm:pt modelId="{6FF47A1D-092D-9048-B35D-3C0D6759CB27}" type="sibTrans" cxnId="{F0A3286B-BA3C-FD4D-928F-03586CEEC86B}">
      <dgm:prSet/>
      <dgm:spPr/>
      <dgm:t>
        <a:bodyPr/>
        <a:lstStyle/>
        <a:p>
          <a:endParaRPr lang="es-ES"/>
        </a:p>
      </dgm:t>
    </dgm:pt>
    <dgm:pt modelId="{71AAE4DF-DDA9-4949-AD48-6F122CAFD057}">
      <dgm:prSet/>
      <dgm:spPr/>
      <dgm:t>
        <a:bodyPr/>
        <a:lstStyle/>
        <a:p>
          <a:r>
            <a:rPr lang="es-ES"/>
            <a:t>Variables empleadas:</a:t>
          </a:r>
        </a:p>
      </dgm:t>
    </dgm:pt>
    <dgm:pt modelId="{FFA32C89-FA4A-124F-9B2F-A85E7ED20A25}" type="parTrans" cxnId="{90CB2DDE-87E1-7E40-96BA-4A81183E3CEE}">
      <dgm:prSet/>
      <dgm:spPr/>
      <dgm:t>
        <a:bodyPr/>
        <a:lstStyle/>
        <a:p>
          <a:endParaRPr lang="es-ES"/>
        </a:p>
      </dgm:t>
    </dgm:pt>
    <dgm:pt modelId="{5E2809A9-9023-6C4B-BA63-C605934B104D}" type="sibTrans" cxnId="{90CB2DDE-87E1-7E40-96BA-4A81183E3CEE}">
      <dgm:prSet/>
      <dgm:spPr/>
      <dgm:t>
        <a:bodyPr/>
        <a:lstStyle/>
        <a:p>
          <a:endParaRPr lang="es-ES"/>
        </a:p>
      </dgm:t>
    </dgm:pt>
    <dgm:pt modelId="{DFBDC719-3909-9848-9B3E-9161F2C816B5}">
      <dgm:prSet/>
      <dgm:spPr/>
      <dgm:t>
        <a:bodyPr/>
        <a:lstStyle/>
        <a:p>
          <a:r>
            <a:rPr lang="es-ES"/>
            <a:t>Comfort_score</a:t>
          </a:r>
          <a:endParaRPr lang="es-ES" dirty="0"/>
        </a:p>
      </dgm:t>
    </dgm:pt>
    <dgm:pt modelId="{E3501F49-5B79-1A42-9160-8689D5B425AE}" type="parTrans" cxnId="{AA1C1B43-00AA-CD43-BADA-3CABCF9DEA3F}">
      <dgm:prSet/>
      <dgm:spPr/>
      <dgm:t>
        <a:bodyPr/>
        <a:lstStyle/>
        <a:p>
          <a:endParaRPr lang="es-ES"/>
        </a:p>
      </dgm:t>
    </dgm:pt>
    <dgm:pt modelId="{F9A939A6-370A-9646-A802-335EC3E76F01}" type="sibTrans" cxnId="{AA1C1B43-00AA-CD43-BADA-3CABCF9DEA3F}">
      <dgm:prSet/>
      <dgm:spPr/>
      <dgm:t>
        <a:bodyPr/>
        <a:lstStyle/>
        <a:p>
          <a:endParaRPr lang="es-ES"/>
        </a:p>
      </dgm:t>
    </dgm:pt>
    <dgm:pt modelId="{A8B444C6-60CE-FA48-AAD1-DE301EF4E992}">
      <dgm:prSet/>
      <dgm:spPr/>
      <dgm:t>
        <a:bodyPr/>
        <a:lstStyle/>
        <a:p>
          <a:r>
            <a:rPr lang="es-ES"/>
            <a:t>Resultados:</a:t>
          </a:r>
          <a:endParaRPr lang="es-ES" dirty="0"/>
        </a:p>
      </dgm:t>
    </dgm:pt>
    <dgm:pt modelId="{B0988517-3869-9342-98FE-E15B3EB287F6}" type="parTrans" cxnId="{F4296FE3-D4D7-6F4A-A1B2-2620327692AF}">
      <dgm:prSet/>
      <dgm:spPr/>
      <dgm:t>
        <a:bodyPr/>
        <a:lstStyle/>
        <a:p>
          <a:endParaRPr lang="es-ES"/>
        </a:p>
      </dgm:t>
    </dgm:pt>
    <dgm:pt modelId="{2D4A4730-5205-A548-89ED-B9956F00AB43}" type="sibTrans" cxnId="{F4296FE3-D4D7-6F4A-A1B2-2620327692AF}">
      <dgm:prSet/>
      <dgm:spPr/>
      <dgm:t>
        <a:bodyPr/>
        <a:lstStyle/>
        <a:p>
          <a:endParaRPr lang="es-ES"/>
        </a:p>
      </dgm:t>
    </dgm:pt>
    <dgm:pt modelId="{C835637C-F65B-4A4C-999A-7798918F06BA}">
      <dgm:prSet/>
      <dgm:spPr/>
      <dgm:t>
        <a:bodyPr/>
        <a:lstStyle/>
        <a:p>
          <a:r>
            <a:rPr lang="es-ES"/>
            <a:t>R</a:t>
          </a:r>
          <a:r>
            <a:rPr lang="es-ES" baseline="30000"/>
            <a:t>2</a:t>
          </a:r>
          <a:r>
            <a:rPr lang="es-ES" baseline="0"/>
            <a:t>: </a:t>
          </a:r>
          <a:r>
            <a:rPr lang="es-ES"/>
            <a:t>0.005</a:t>
          </a:r>
          <a:endParaRPr lang="es-ES" dirty="0"/>
        </a:p>
      </dgm:t>
    </dgm:pt>
    <dgm:pt modelId="{AE56E410-E1F5-9741-9EBD-B7B2B705DA53}" type="parTrans" cxnId="{AF8C9FC6-A11B-664C-B9A6-56CC41C1EC63}">
      <dgm:prSet/>
      <dgm:spPr/>
      <dgm:t>
        <a:bodyPr/>
        <a:lstStyle/>
        <a:p>
          <a:endParaRPr lang="es-ES"/>
        </a:p>
      </dgm:t>
    </dgm:pt>
    <dgm:pt modelId="{818F4537-2228-9C44-A431-4ADB20B7ECF3}" type="sibTrans" cxnId="{AF8C9FC6-A11B-664C-B9A6-56CC41C1EC63}">
      <dgm:prSet/>
      <dgm:spPr/>
      <dgm:t>
        <a:bodyPr/>
        <a:lstStyle/>
        <a:p>
          <a:endParaRPr lang="es-ES"/>
        </a:p>
      </dgm:t>
    </dgm:pt>
    <dgm:pt modelId="{016DAD64-638E-6240-8EF1-2E8C1B9034C7}">
      <dgm:prSet/>
      <dgm:spPr/>
      <dgm:t>
        <a:bodyPr/>
        <a:lstStyle/>
        <a:p>
          <a:r>
            <a:rPr lang="es-ES" dirty="0" err="1"/>
            <a:t>Hotel_score</a:t>
          </a:r>
          <a:endParaRPr lang="es-ES" dirty="0"/>
        </a:p>
      </dgm:t>
    </dgm:pt>
    <dgm:pt modelId="{DD27D5DA-3834-AB41-828E-98111BE13A1F}" type="parTrans" cxnId="{E2D06871-2BE9-2F41-B849-B0A88E7ED468}">
      <dgm:prSet/>
      <dgm:spPr/>
      <dgm:t>
        <a:bodyPr/>
        <a:lstStyle/>
        <a:p>
          <a:endParaRPr lang="es-ES"/>
        </a:p>
      </dgm:t>
    </dgm:pt>
    <dgm:pt modelId="{85689B27-C725-8E4A-A5B6-FB715F75B1B6}" type="sibTrans" cxnId="{E2D06871-2BE9-2F41-B849-B0A88E7ED468}">
      <dgm:prSet/>
      <dgm:spPr/>
      <dgm:t>
        <a:bodyPr/>
        <a:lstStyle/>
        <a:p>
          <a:endParaRPr lang="es-ES"/>
        </a:p>
      </dgm:t>
    </dgm:pt>
    <dgm:pt modelId="{210B7850-4158-8649-9890-CE1246685414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08C66628-8BDF-E046-A9D5-7194AC55D531}" type="parTrans" cxnId="{8DA80AA6-53EB-5243-B44B-FC3D660549FE}">
      <dgm:prSet/>
      <dgm:spPr/>
      <dgm:t>
        <a:bodyPr/>
        <a:lstStyle/>
        <a:p>
          <a:endParaRPr lang="es-ES"/>
        </a:p>
      </dgm:t>
    </dgm:pt>
    <dgm:pt modelId="{B373808E-77E5-9046-8559-87C329429496}" type="sibTrans" cxnId="{8DA80AA6-53EB-5243-B44B-FC3D660549FE}">
      <dgm:prSet/>
      <dgm:spPr/>
      <dgm:t>
        <a:bodyPr/>
        <a:lstStyle/>
        <a:p>
          <a:endParaRPr lang="es-ES"/>
        </a:p>
      </dgm:t>
    </dgm:pt>
    <dgm:pt modelId="{8936E120-8683-5442-AF71-AF676B1BA381}">
      <dgm:prSet/>
      <dgm:spPr/>
      <dgm:t>
        <a:bodyPr/>
        <a:lstStyle/>
        <a:p>
          <a:r>
            <a:rPr lang="es-ES" dirty="0" err="1"/>
            <a:t>Facilites_score</a:t>
          </a:r>
          <a:endParaRPr lang="es-ES" dirty="0"/>
        </a:p>
      </dgm:t>
    </dgm:pt>
    <dgm:pt modelId="{BC74D007-DCC4-A643-B3DF-D635FF844E0D}" type="parTrans" cxnId="{D71611EC-7DC7-A14E-A6A9-63D373DC4FAB}">
      <dgm:prSet/>
      <dgm:spPr/>
      <dgm:t>
        <a:bodyPr/>
        <a:lstStyle/>
        <a:p>
          <a:endParaRPr lang="es-ES"/>
        </a:p>
      </dgm:t>
    </dgm:pt>
    <dgm:pt modelId="{8BDC4E57-52A2-2146-AA4F-1983D3492D4A}" type="sibTrans" cxnId="{D71611EC-7DC7-A14E-A6A9-63D373DC4FAB}">
      <dgm:prSet/>
      <dgm:spPr/>
      <dgm:t>
        <a:bodyPr/>
        <a:lstStyle/>
        <a:p>
          <a:endParaRPr lang="es-ES"/>
        </a:p>
      </dgm:t>
    </dgm:pt>
    <dgm:pt modelId="{9E251CFC-2A5F-6C42-99D3-BF9BD8EA3EBF}">
      <dgm:prSet/>
      <dgm:spPr/>
      <dgm:t>
        <a:bodyPr/>
        <a:lstStyle/>
        <a:p>
          <a:r>
            <a:rPr lang="es-ES" dirty="0" err="1"/>
            <a:t>Cleanliness_score</a:t>
          </a:r>
          <a:endParaRPr lang="es-ES" dirty="0"/>
        </a:p>
      </dgm:t>
    </dgm:pt>
    <dgm:pt modelId="{BC34E518-ECBF-0241-9CFD-C3E49F3140D9}" type="parTrans" cxnId="{A279CBF8-EC93-6D4B-B888-22AF59AE5962}">
      <dgm:prSet/>
      <dgm:spPr/>
      <dgm:t>
        <a:bodyPr/>
        <a:lstStyle/>
        <a:p>
          <a:endParaRPr lang="es-ES"/>
        </a:p>
      </dgm:t>
    </dgm:pt>
    <dgm:pt modelId="{330F649F-1BB8-8342-BB1D-0FF433BCEF30}" type="sibTrans" cxnId="{A279CBF8-EC93-6D4B-B888-22AF59AE5962}">
      <dgm:prSet/>
      <dgm:spPr/>
      <dgm:t>
        <a:bodyPr/>
        <a:lstStyle/>
        <a:p>
          <a:endParaRPr lang="es-ES"/>
        </a:p>
      </dgm:t>
    </dgm:pt>
    <dgm:pt modelId="{60FFE41E-DFD6-924B-8D3B-F56661A5E1B3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DB346D79-89A1-C249-B2CA-60BBC7BE6DC4}" type="parTrans" cxnId="{68E5F592-FAC1-5D41-8BA7-0CB562B0C6DA}">
      <dgm:prSet/>
      <dgm:spPr/>
      <dgm:t>
        <a:bodyPr/>
        <a:lstStyle/>
        <a:p>
          <a:endParaRPr lang="es-ES"/>
        </a:p>
      </dgm:t>
    </dgm:pt>
    <dgm:pt modelId="{23F47A40-19B2-5147-B5F7-6FB169DC2CBB}" type="sibTrans" cxnId="{68E5F592-FAC1-5D41-8BA7-0CB562B0C6DA}">
      <dgm:prSet/>
      <dgm:spPr/>
      <dgm:t>
        <a:bodyPr/>
        <a:lstStyle/>
        <a:p>
          <a:endParaRPr lang="es-ES"/>
        </a:p>
      </dgm:t>
    </dgm:pt>
    <dgm:pt modelId="{57C7E88D-0BEB-F14A-93B6-2B2189E1963F}">
      <dgm:prSet/>
      <dgm:spPr/>
      <dgm:t>
        <a:bodyPr/>
        <a:lstStyle/>
        <a:p>
          <a:r>
            <a:rPr lang="es-ES" dirty="0" err="1"/>
            <a:t>Location_score</a:t>
          </a:r>
          <a:endParaRPr lang="es-ES" dirty="0"/>
        </a:p>
      </dgm:t>
    </dgm:pt>
    <dgm:pt modelId="{E30CABAE-3F2F-654E-B40C-408BE3985779}" type="parTrans" cxnId="{CE57E09F-968A-0249-8038-4415CC052C0E}">
      <dgm:prSet/>
      <dgm:spPr/>
      <dgm:t>
        <a:bodyPr/>
        <a:lstStyle/>
        <a:p>
          <a:endParaRPr lang="es-ES"/>
        </a:p>
      </dgm:t>
    </dgm:pt>
    <dgm:pt modelId="{2A1CFAC4-B56B-F24E-8753-55954AA27DE3}" type="sibTrans" cxnId="{CE57E09F-968A-0249-8038-4415CC052C0E}">
      <dgm:prSet/>
      <dgm:spPr/>
      <dgm:t>
        <a:bodyPr/>
        <a:lstStyle/>
        <a:p>
          <a:endParaRPr lang="es-ES"/>
        </a:p>
      </dgm:t>
    </dgm:pt>
    <dgm:pt modelId="{5874BF6F-27BE-2441-9AAC-DA8BC56ACF6E}">
      <dgm:prSet/>
      <dgm:spPr/>
      <dgm:t>
        <a:bodyPr/>
        <a:lstStyle/>
        <a:p>
          <a:endParaRPr lang="es-ES" dirty="0"/>
        </a:p>
      </dgm:t>
    </dgm:pt>
    <dgm:pt modelId="{D021EDD8-2745-EC48-A756-24A49135AEF7}" type="parTrans" cxnId="{0B19E9C6-0139-584F-B8A0-9E1AD87A1373}">
      <dgm:prSet/>
      <dgm:spPr/>
      <dgm:t>
        <a:bodyPr/>
        <a:lstStyle/>
        <a:p>
          <a:endParaRPr lang="es-ES"/>
        </a:p>
      </dgm:t>
    </dgm:pt>
    <dgm:pt modelId="{6C02F85E-1C7C-3249-9E44-79DD90D9A344}" type="sibTrans" cxnId="{0B19E9C6-0139-584F-B8A0-9E1AD87A1373}">
      <dgm:prSet/>
      <dgm:spPr/>
      <dgm:t>
        <a:bodyPr/>
        <a:lstStyle/>
        <a:p>
          <a:endParaRPr lang="es-ES"/>
        </a:p>
      </dgm:t>
    </dgm:pt>
    <dgm:pt modelId="{5B289611-B3C7-5F49-B2B2-5E26789841AA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03D39601-6438-A146-BE76-1F45672854BA}" type="parTrans" cxnId="{DA009D5F-BC16-F94D-9B7D-725A2D7BAB65}">
      <dgm:prSet/>
      <dgm:spPr/>
      <dgm:t>
        <a:bodyPr/>
        <a:lstStyle/>
        <a:p>
          <a:endParaRPr lang="es-ES"/>
        </a:p>
      </dgm:t>
    </dgm:pt>
    <dgm:pt modelId="{4D2CDD66-84BF-D644-91EE-CD39B324C580}" type="sibTrans" cxnId="{DA009D5F-BC16-F94D-9B7D-725A2D7BAB65}">
      <dgm:prSet/>
      <dgm:spPr/>
      <dgm:t>
        <a:bodyPr/>
        <a:lstStyle/>
        <a:p>
          <a:endParaRPr lang="es-ES"/>
        </a:p>
      </dgm:t>
    </dgm:pt>
    <dgm:pt modelId="{6DFC3944-BEA1-F940-ACC7-4FABDF550A56}">
      <dgm:prSet phldrT="[Texto]"/>
      <dgm:spPr/>
      <dgm:t>
        <a:bodyPr/>
        <a:lstStyle/>
        <a:p>
          <a:endParaRPr lang="es-ES" dirty="0"/>
        </a:p>
      </dgm:t>
    </dgm:pt>
    <dgm:pt modelId="{B32BB147-B496-7949-BB9B-24AFF53A040C}" type="parTrans" cxnId="{C0C8F728-FC1E-3E48-AF4D-DF7C771350B8}">
      <dgm:prSet/>
      <dgm:spPr/>
      <dgm:t>
        <a:bodyPr/>
        <a:lstStyle/>
        <a:p>
          <a:endParaRPr lang="es-ES"/>
        </a:p>
      </dgm:t>
    </dgm:pt>
    <dgm:pt modelId="{CAFBD0CA-9387-5B48-B9C2-AD03C9B5336F}" type="sibTrans" cxnId="{C0C8F728-FC1E-3E48-AF4D-DF7C771350B8}">
      <dgm:prSet/>
      <dgm:spPr/>
      <dgm:t>
        <a:bodyPr/>
        <a:lstStyle/>
        <a:p>
          <a:endParaRPr lang="es-ES"/>
        </a:p>
      </dgm:t>
    </dgm:pt>
    <dgm:pt modelId="{8CE56096-17B5-2A4A-BC36-4C2181AC44D0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E8F93FF8-1ECB-E546-9983-BEF9FD7A24E2}" type="parTrans" cxnId="{0C1BF526-A664-F749-9077-40B7A042A330}">
      <dgm:prSet/>
      <dgm:spPr/>
      <dgm:t>
        <a:bodyPr/>
        <a:lstStyle/>
        <a:p>
          <a:endParaRPr lang="es-ES"/>
        </a:p>
      </dgm:t>
    </dgm:pt>
    <dgm:pt modelId="{F7F0C277-7CBD-D044-8D40-A5A263D9162C}" type="sibTrans" cxnId="{0C1BF526-A664-F749-9077-40B7A042A330}">
      <dgm:prSet/>
      <dgm:spPr/>
      <dgm:t>
        <a:bodyPr/>
        <a:lstStyle/>
        <a:p>
          <a:endParaRPr lang="es-ES"/>
        </a:p>
      </dgm:t>
    </dgm:pt>
    <dgm:pt modelId="{33F87B13-A418-8349-B69D-B780D63F2FDA}">
      <dgm:prSet/>
      <dgm:spPr/>
      <dgm:t>
        <a:bodyPr/>
        <a:lstStyle/>
        <a:p>
          <a:r>
            <a:rPr lang="es-ES" dirty="0" err="1"/>
            <a:t>Location_score</a:t>
          </a:r>
          <a:endParaRPr lang="es-ES" dirty="0"/>
        </a:p>
      </dgm:t>
    </dgm:pt>
    <dgm:pt modelId="{88415715-AF43-854A-929A-6A77E9EE154F}" type="parTrans" cxnId="{74A369EE-FB32-0C45-BEFB-6D9C9372DC5E}">
      <dgm:prSet/>
      <dgm:spPr/>
      <dgm:t>
        <a:bodyPr/>
        <a:lstStyle/>
        <a:p>
          <a:endParaRPr lang="es-ES"/>
        </a:p>
      </dgm:t>
    </dgm:pt>
    <dgm:pt modelId="{2C708B59-B466-D146-8CB7-B9C74F40A7F7}" type="sibTrans" cxnId="{74A369EE-FB32-0C45-BEFB-6D9C9372DC5E}">
      <dgm:prSet/>
      <dgm:spPr/>
      <dgm:t>
        <a:bodyPr/>
        <a:lstStyle/>
        <a:p>
          <a:endParaRPr lang="es-ES"/>
        </a:p>
      </dgm:t>
    </dgm:pt>
    <dgm:pt modelId="{F9F9B7D8-3D7D-B24D-9071-841ACF880BDF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7D24AE22-42DC-4E4C-A762-AB58C8D1A996}" type="parTrans" cxnId="{3A00FFC3-BD13-5346-BF3B-004D3B9492D9}">
      <dgm:prSet/>
      <dgm:spPr/>
      <dgm:t>
        <a:bodyPr/>
        <a:lstStyle/>
        <a:p>
          <a:endParaRPr lang="es-ES"/>
        </a:p>
      </dgm:t>
    </dgm:pt>
    <dgm:pt modelId="{C35982AE-2CD6-0B47-B019-0770491E2D0D}" type="sibTrans" cxnId="{3A00FFC3-BD13-5346-BF3B-004D3B9492D9}">
      <dgm:prSet/>
      <dgm:spPr/>
      <dgm:t>
        <a:bodyPr/>
        <a:lstStyle/>
        <a:p>
          <a:endParaRPr lang="es-ES"/>
        </a:p>
      </dgm:t>
    </dgm:pt>
    <dgm:pt modelId="{BC9A5D7C-EEB0-E74A-99C2-C2305104874E}">
      <dgm:prSet/>
      <dgm:spPr/>
      <dgm:t>
        <a:bodyPr/>
        <a:lstStyle/>
        <a:p>
          <a:endParaRPr lang="es-ES" dirty="0"/>
        </a:p>
      </dgm:t>
    </dgm:pt>
    <dgm:pt modelId="{DE41BA21-9678-F44A-BD2B-DF27AD0593C1}" type="parTrans" cxnId="{AA7E1EDE-D0E6-8949-A50F-E31EB137C63D}">
      <dgm:prSet/>
      <dgm:spPr/>
      <dgm:t>
        <a:bodyPr/>
        <a:lstStyle/>
        <a:p>
          <a:endParaRPr lang="es-ES"/>
        </a:p>
      </dgm:t>
    </dgm:pt>
    <dgm:pt modelId="{E4B9248F-E1B4-3E46-B15B-163D62C9745C}" type="sibTrans" cxnId="{AA7E1EDE-D0E6-8949-A50F-E31EB137C63D}">
      <dgm:prSet/>
      <dgm:spPr/>
      <dgm:t>
        <a:bodyPr/>
        <a:lstStyle/>
        <a:p>
          <a:endParaRPr lang="es-ES"/>
        </a:p>
      </dgm:t>
    </dgm:pt>
    <dgm:pt modelId="{2807EB78-8D31-3747-86B6-30FD7B633A86}" type="pres">
      <dgm:prSet presAssocID="{819E0C5A-1403-8E41-AAA1-DCD6DD60F058}" presName="Name0" presStyleCnt="0">
        <dgm:presLayoutVars>
          <dgm:dir/>
          <dgm:animLvl val="lvl"/>
          <dgm:resizeHandles val="exact"/>
        </dgm:presLayoutVars>
      </dgm:prSet>
      <dgm:spPr/>
    </dgm:pt>
    <dgm:pt modelId="{43B1598E-FE08-D742-A735-E9B07A50C5E8}" type="pres">
      <dgm:prSet presAssocID="{713F20A0-BF72-EE43-A8DD-AF185C4B82DC}" presName="composite" presStyleCnt="0"/>
      <dgm:spPr/>
    </dgm:pt>
    <dgm:pt modelId="{9EF34850-7F56-0E45-BB4F-0FA6645B684A}" type="pres">
      <dgm:prSet presAssocID="{713F20A0-BF72-EE43-A8DD-AF185C4B82D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13A1F4D-7CB2-F642-B354-0BDB9ACDF771}" type="pres">
      <dgm:prSet presAssocID="{713F20A0-BF72-EE43-A8DD-AF185C4B82DC}" presName="desTx" presStyleLbl="alignAccFollowNode1" presStyleIdx="0" presStyleCnt="5">
        <dgm:presLayoutVars>
          <dgm:bulletEnabled val="1"/>
        </dgm:presLayoutVars>
      </dgm:prSet>
      <dgm:spPr/>
    </dgm:pt>
    <dgm:pt modelId="{23F0CB1F-B742-034E-9E39-D3EA6DA9612A}" type="pres">
      <dgm:prSet presAssocID="{889468A5-C505-D24D-8B87-C4B0DDE99818}" presName="space" presStyleCnt="0"/>
      <dgm:spPr/>
    </dgm:pt>
    <dgm:pt modelId="{32E96759-F3AA-5E40-ABA3-8C81B7D6FAE3}" type="pres">
      <dgm:prSet presAssocID="{28D5221A-BD74-3D4B-AFB4-4550713B6A46}" presName="composite" presStyleCnt="0"/>
      <dgm:spPr/>
    </dgm:pt>
    <dgm:pt modelId="{A7E6C8AA-0514-4B40-8E27-2946A70F4585}" type="pres">
      <dgm:prSet presAssocID="{28D5221A-BD74-3D4B-AFB4-4550713B6A4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AB8C1E6-595B-3749-86CB-01C31DF4F5B6}" type="pres">
      <dgm:prSet presAssocID="{28D5221A-BD74-3D4B-AFB4-4550713B6A46}" presName="desTx" presStyleLbl="alignAccFollowNode1" presStyleIdx="1" presStyleCnt="5">
        <dgm:presLayoutVars>
          <dgm:bulletEnabled val="1"/>
        </dgm:presLayoutVars>
      </dgm:prSet>
      <dgm:spPr/>
    </dgm:pt>
    <dgm:pt modelId="{D899C2FB-F112-F849-B019-EE36CBFB183C}" type="pres">
      <dgm:prSet presAssocID="{B696060D-1A93-E64C-840F-EDB65A67B126}" presName="space" presStyleCnt="0"/>
      <dgm:spPr/>
    </dgm:pt>
    <dgm:pt modelId="{39006455-C3D4-7C49-87F6-30C882150A1A}" type="pres">
      <dgm:prSet presAssocID="{0A895738-3D40-E74A-B397-D507CCF0DD94}" presName="composite" presStyleCnt="0"/>
      <dgm:spPr/>
    </dgm:pt>
    <dgm:pt modelId="{DB4E1272-8157-C145-9949-D563A214158B}" type="pres">
      <dgm:prSet presAssocID="{0A895738-3D40-E74A-B397-D507CCF0DD9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35F0EEB-03D4-EB4D-9D46-58D81B829861}" type="pres">
      <dgm:prSet presAssocID="{0A895738-3D40-E74A-B397-D507CCF0DD94}" presName="desTx" presStyleLbl="alignAccFollowNode1" presStyleIdx="2" presStyleCnt="5">
        <dgm:presLayoutVars>
          <dgm:bulletEnabled val="1"/>
        </dgm:presLayoutVars>
      </dgm:prSet>
      <dgm:spPr/>
    </dgm:pt>
    <dgm:pt modelId="{3F327E47-2A56-B94D-B6C4-A985FFB6F3CC}" type="pres">
      <dgm:prSet presAssocID="{F4CC5A28-A519-F04A-B9CC-1EA32A23FF6D}" presName="space" presStyleCnt="0"/>
      <dgm:spPr/>
    </dgm:pt>
    <dgm:pt modelId="{5535844E-7D04-784F-9C9B-B2A4654E4C20}" type="pres">
      <dgm:prSet presAssocID="{8FCAC36B-883B-CB49-B2A9-1726890C69CC}" presName="composite" presStyleCnt="0"/>
      <dgm:spPr/>
    </dgm:pt>
    <dgm:pt modelId="{F52438EA-4F92-C240-AFC6-A4B2AEE6AE1C}" type="pres">
      <dgm:prSet presAssocID="{8FCAC36B-883B-CB49-B2A9-1726890C69C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B6E9592-A682-6345-BF16-231F2137BE1B}" type="pres">
      <dgm:prSet presAssocID="{8FCAC36B-883B-CB49-B2A9-1726890C69CC}" presName="desTx" presStyleLbl="alignAccFollowNode1" presStyleIdx="3" presStyleCnt="5">
        <dgm:presLayoutVars>
          <dgm:bulletEnabled val="1"/>
        </dgm:presLayoutVars>
      </dgm:prSet>
      <dgm:spPr/>
    </dgm:pt>
    <dgm:pt modelId="{FEB52FE5-A102-B64F-A533-08616EF93B83}" type="pres">
      <dgm:prSet presAssocID="{D384A8A0-6BAF-884B-BCF0-7AFB8CACFA43}" presName="space" presStyleCnt="0"/>
      <dgm:spPr/>
    </dgm:pt>
    <dgm:pt modelId="{3FE07C82-AE65-034F-8934-6B5BCC7F8521}" type="pres">
      <dgm:prSet presAssocID="{E05BD9A0-9638-2847-B21C-1F3C0B4CB50F}" presName="composite" presStyleCnt="0"/>
      <dgm:spPr/>
    </dgm:pt>
    <dgm:pt modelId="{053EBC9C-795D-B247-9A71-8C145122C26F}" type="pres">
      <dgm:prSet presAssocID="{E05BD9A0-9638-2847-B21C-1F3C0B4CB50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ACA845D-9FC2-6344-8148-7E8CA16E5E7F}" type="pres">
      <dgm:prSet presAssocID="{E05BD9A0-9638-2847-B21C-1F3C0B4CB50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67687304-763C-9543-9A20-8C1B2BA46E2C}" srcId="{8FCAC36B-883B-CB49-B2A9-1726890C69CC}" destId="{EE002E70-1BA6-414C-9812-44CC66DBF2F7}" srcOrd="0" destOrd="0" parTransId="{372972BE-2DC7-6145-B716-D7B365EEF666}" sibTransId="{C1AEF333-AB7C-6D44-8367-C2A1AD896572}"/>
    <dgm:cxn modelId="{288C5908-1DEA-1949-8D5A-E09CD6ACECCF}" srcId="{EE002E70-1BA6-414C-9812-44CC66DBF2F7}" destId="{8BA39BFB-6A6D-484C-9EAF-C93E7D584CD1}" srcOrd="0" destOrd="0" parTransId="{150872F1-35A1-5E44-BB6A-B32857D022A7}" sibTransId="{361F1E47-7B9A-E448-ACA1-444D4CC9FE85}"/>
    <dgm:cxn modelId="{2789E709-A702-4046-AEA3-52605E06A8FF}" type="presOf" srcId="{57C7E88D-0BEB-F14A-93B6-2B2189E1963F}" destId="{DAB8C1E6-595B-3749-86CB-01C31DF4F5B6}" srcOrd="0" destOrd="7" presId="urn:microsoft.com/office/officeart/2005/8/layout/hList1"/>
    <dgm:cxn modelId="{B497810C-B05F-5A46-BD7B-8D93B7C868D8}" type="presOf" srcId="{8936E120-8683-5442-AF71-AF676B1BA381}" destId="{DAB8C1E6-595B-3749-86CB-01C31DF4F5B6}" srcOrd="0" destOrd="3" presId="urn:microsoft.com/office/officeart/2005/8/layout/hList1"/>
    <dgm:cxn modelId="{8857E50C-A37B-EE44-8F41-C41448C52FE2}" type="presOf" srcId="{A8B444C6-60CE-FA48-AAD1-DE301EF4E992}" destId="{0ACA845D-9FC2-6344-8148-7E8CA16E5E7F}" srcOrd="0" destOrd="2" presId="urn:microsoft.com/office/officeart/2005/8/layout/hList1"/>
    <dgm:cxn modelId="{148E3B0E-9425-7C43-A77C-C07E9A4843B6}" type="presOf" srcId="{60FFE41E-DFD6-924B-8D3B-F56661A5E1B3}" destId="{DAB8C1E6-595B-3749-86CB-01C31DF4F5B6}" srcOrd="0" destOrd="6" presId="urn:microsoft.com/office/officeart/2005/8/layout/hList1"/>
    <dgm:cxn modelId="{3A731B11-815C-D64E-8B51-D80078BEEA6F}" srcId="{74B7F226-0836-874F-A3BF-207C591BB9FB}" destId="{61F17B5E-E519-B649-B7ED-1802C74DF2BD}" srcOrd="0" destOrd="0" parTransId="{225EF6CA-E2C6-AE46-9864-75B13B6717EB}" sibTransId="{4AD05848-A9D9-8A4E-9EB8-C056D5544D3A}"/>
    <dgm:cxn modelId="{DB83311A-29CA-A841-828B-590F1B533419}" type="presOf" srcId="{2E8F0239-696F-6D47-9F86-A7CCAD2A3DC2}" destId="{313A1F4D-7CB2-F642-B354-0BDB9ACDF771}" srcOrd="0" destOrd="4" presId="urn:microsoft.com/office/officeart/2005/8/layout/hList1"/>
    <dgm:cxn modelId="{F300981A-56BE-2845-B325-7DD924EC8326}" type="presOf" srcId="{0A895738-3D40-E74A-B397-D507CCF0DD94}" destId="{DB4E1272-8157-C145-9949-D563A214158B}" srcOrd="0" destOrd="0" presId="urn:microsoft.com/office/officeart/2005/8/layout/hList1"/>
    <dgm:cxn modelId="{CF637620-3A7D-AD4D-9CBD-46A4EB295099}" type="presOf" srcId="{F9F9B7D8-3D7D-B24D-9071-841ACF880BDF}" destId="{635F0EEB-03D4-EB4D-9D46-58D81B829861}" srcOrd="0" destOrd="4" presId="urn:microsoft.com/office/officeart/2005/8/layout/hList1"/>
    <dgm:cxn modelId="{0627A822-46FF-BB46-9E9E-460080046859}" srcId="{EB634E8C-7C66-7248-9503-36E83DCFFDFA}" destId="{2E8F0239-696F-6D47-9F86-A7CCAD2A3DC2}" srcOrd="0" destOrd="0" parTransId="{B5C47E38-5A0B-DF4E-8AA5-29A82AB089B1}" sibTransId="{725460CE-83B5-DC48-9ADD-FA2A55AE1290}"/>
    <dgm:cxn modelId="{0C1BF526-A664-F749-9077-40B7A042A330}" srcId="{74B7F226-0836-874F-A3BF-207C591BB9FB}" destId="{8CE56096-17B5-2A4A-BC36-4C2181AC44D0}" srcOrd="1" destOrd="0" parTransId="{E8F93FF8-1ECB-E546-9983-BEF9FD7A24E2}" sibTransId="{F7F0C277-7CBD-D044-8D40-A5A263D9162C}"/>
    <dgm:cxn modelId="{C0C8F728-FC1E-3E48-AF4D-DF7C771350B8}" srcId="{713F20A0-BF72-EE43-A8DD-AF185C4B82DC}" destId="{6DFC3944-BEA1-F940-ACC7-4FABDF550A56}" srcOrd="1" destOrd="0" parTransId="{B32BB147-B496-7949-BB9B-24AFF53A040C}" sibTransId="{CAFBD0CA-9387-5B48-B9C2-AD03C9B5336F}"/>
    <dgm:cxn modelId="{5B4E1129-BEBE-D24E-9B4C-8591A87153FD}" type="presOf" srcId="{71AAE4DF-DDA9-4949-AD48-6F122CAFD057}" destId="{0ACA845D-9FC2-6344-8148-7E8CA16E5E7F}" srcOrd="0" destOrd="0" presId="urn:microsoft.com/office/officeart/2005/8/layout/hList1"/>
    <dgm:cxn modelId="{5C25DE2E-1FBA-3948-B5D0-A31DAC1ACE6B}" srcId="{819E0C5A-1403-8E41-AAA1-DCD6DD60F058}" destId="{28D5221A-BD74-3D4B-AFB4-4550713B6A46}" srcOrd="1" destOrd="0" parTransId="{178A9911-7D7A-BC47-854A-AF8FEEB12C7E}" sibTransId="{B696060D-1A93-E64C-840F-EDB65A67B126}"/>
    <dgm:cxn modelId="{1DBAE72E-166E-AB46-B989-F961CF9FEFFB}" srcId="{63F9CB0A-1442-A443-A2CC-BDA05E7E2202}" destId="{3426FADA-66D1-8144-BC16-D31682296B01}" srcOrd="4" destOrd="0" parTransId="{30871425-CB33-0040-B408-442416F22D47}" sibTransId="{42DE7B8B-DD9F-9F41-A381-2F28DD1F7AC6}"/>
    <dgm:cxn modelId="{0A911030-79D3-2748-8205-20BED9643155}" srcId="{FEEDF827-207B-204B-BCF6-BE71B111FA2E}" destId="{772D9646-FB6B-8646-816D-D874BE7D2927}" srcOrd="0" destOrd="0" parTransId="{8117E1BB-0B14-D34F-92F9-C9DC20C2A29E}" sibTransId="{8EACAE50-97A1-6C40-BA4E-047E5884BF61}"/>
    <dgm:cxn modelId="{562A0336-8D99-3D48-94BE-B685CF206F73}" type="presOf" srcId="{E8530632-2796-A747-A5EE-C24DB1F34B94}" destId="{DAB8C1E6-595B-3749-86CB-01C31DF4F5B6}" srcOrd="0" destOrd="11" presId="urn:microsoft.com/office/officeart/2005/8/layout/hList1"/>
    <dgm:cxn modelId="{D5F3B438-EFD8-B840-AD8F-2C3F13A99E49}" type="presOf" srcId="{E05BD9A0-9638-2847-B21C-1F3C0B4CB50F}" destId="{053EBC9C-795D-B247-9A71-8C145122C26F}" srcOrd="0" destOrd="0" presId="urn:microsoft.com/office/officeart/2005/8/layout/hList1"/>
    <dgm:cxn modelId="{5ED48D3A-4C4D-0048-A71A-1C6D3A855991}" type="presOf" srcId="{EB634E8C-7C66-7248-9503-36E83DCFFDFA}" destId="{313A1F4D-7CB2-F642-B354-0BDB9ACDF771}" srcOrd="0" destOrd="3" presId="urn:microsoft.com/office/officeart/2005/8/layout/hList1"/>
    <dgm:cxn modelId="{8DF24F3C-496F-4D41-90D4-4919AB497003}" srcId="{28D5221A-BD74-3D4B-AFB4-4550713B6A46}" destId="{63F9CB0A-1442-A443-A2CC-BDA05E7E2202}" srcOrd="0" destOrd="0" parTransId="{DEC80EDC-48A9-6F4A-91F3-FF9EC7B7432C}" sibTransId="{C71E81B2-057C-1B40-80B5-D59FE4EC5B01}"/>
    <dgm:cxn modelId="{6A2AF43C-CE6C-944C-BB0D-526B75DCB36A}" srcId="{0A895738-3D40-E74A-B397-D507CCF0DD94}" destId="{CFD95037-DBE9-9446-AB53-4E6BACDF12FC}" srcOrd="1" destOrd="0" parTransId="{E46D758E-046D-8F4C-A24E-EA349855564C}" sibTransId="{59C68D5B-CC5D-F348-9F50-AF51690F1EB8}"/>
    <dgm:cxn modelId="{F58F9E42-9737-FD4E-8C56-50ABD310EB64}" type="presOf" srcId="{74B7F226-0836-874F-A3BF-207C591BB9FB}" destId="{635F0EEB-03D4-EB4D-9D46-58D81B829861}" srcOrd="0" destOrd="0" presId="urn:microsoft.com/office/officeart/2005/8/layout/hList1"/>
    <dgm:cxn modelId="{AA1C1B43-00AA-CD43-BADA-3CABCF9DEA3F}" srcId="{71AAE4DF-DDA9-4949-AD48-6F122CAFD057}" destId="{DFBDC719-3909-9848-9B3E-9161F2C816B5}" srcOrd="0" destOrd="0" parTransId="{E3501F49-5B79-1A42-9160-8689D5B425AE}" sibTransId="{F9A939A6-370A-9646-A802-335EC3E76F01}"/>
    <dgm:cxn modelId="{ACB83243-3E15-0047-B126-0DB74F786719}" type="presOf" srcId="{33F87B13-A418-8349-B69D-B780D63F2FDA}" destId="{635F0EEB-03D4-EB4D-9D46-58D81B829861}" srcOrd="0" destOrd="3" presId="urn:microsoft.com/office/officeart/2005/8/layout/hList1"/>
    <dgm:cxn modelId="{11B74846-CE22-5F41-ADAE-817B401D7A78}" type="presOf" srcId="{DB8F49CC-0EAE-C943-8887-E112FC932742}" destId="{2B6E9592-A682-6345-BF16-231F2137BE1B}" srcOrd="0" destOrd="3" presId="urn:microsoft.com/office/officeart/2005/8/layout/hList1"/>
    <dgm:cxn modelId="{F75B6747-C927-AC44-8EFF-83123EFDFCA4}" type="presOf" srcId="{DE92C2D8-B338-3D4D-9994-8CB589DBF76F}" destId="{635F0EEB-03D4-EB4D-9D46-58D81B829861}" srcOrd="0" destOrd="7" presId="urn:microsoft.com/office/officeart/2005/8/layout/hList1"/>
    <dgm:cxn modelId="{5A8B324C-9A73-EC43-AD3F-904C10AB887D}" srcId="{8FCAC36B-883B-CB49-B2A9-1726890C69CC}" destId="{A6D7846F-3016-9146-9509-5F44F23CA934}" srcOrd="1" destOrd="0" parTransId="{C7B8E429-BAE6-E549-A96E-B092531533E0}" sibTransId="{46DE24CA-6CE7-3D46-9E35-9921E19A126E}"/>
    <dgm:cxn modelId="{A62C614F-8881-024F-8DC0-C829BF89A990}" type="presOf" srcId="{016DAD64-638E-6240-8EF1-2E8C1B9034C7}" destId="{DAB8C1E6-595B-3749-86CB-01C31DF4F5B6}" srcOrd="0" destOrd="1" presId="urn:microsoft.com/office/officeart/2005/8/layout/hList1"/>
    <dgm:cxn modelId="{4A021050-6BB4-F74E-9BD3-172BBE6445EB}" type="presOf" srcId="{8FCAC36B-883B-CB49-B2A9-1726890C69CC}" destId="{F52438EA-4F92-C240-AFC6-A4B2AEE6AE1C}" srcOrd="0" destOrd="0" presId="urn:microsoft.com/office/officeart/2005/8/layout/hList1"/>
    <dgm:cxn modelId="{74B1EC53-1C8F-1F4A-B1CC-C8B5BE590143}" type="presOf" srcId="{6DFC3944-BEA1-F940-ACC7-4FABDF550A56}" destId="{313A1F4D-7CB2-F642-B354-0BDB9ACDF771}" srcOrd="0" destOrd="2" presId="urn:microsoft.com/office/officeart/2005/8/layout/hList1"/>
    <dgm:cxn modelId="{E8A40256-DAA7-BE47-8BA7-2A4A854BE47B}" type="presOf" srcId="{C835637C-F65B-4A4C-999A-7798918F06BA}" destId="{0ACA845D-9FC2-6344-8148-7E8CA16E5E7F}" srcOrd="0" destOrd="3" presId="urn:microsoft.com/office/officeart/2005/8/layout/hList1"/>
    <dgm:cxn modelId="{5A4CED5E-3FCA-DF42-B300-CBA2CCBCF4CA}" type="presOf" srcId="{C6FE8727-257A-8047-8E43-E27FCE69CC84}" destId="{DAB8C1E6-595B-3749-86CB-01C31DF4F5B6}" srcOrd="0" destOrd="10" presId="urn:microsoft.com/office/officeart/2005/8/layout/hList1"/>
    <dgm:cxn modelId="{DA009D5F-BC16-F94D-9B7D-725A2D7BAB65}" srcId="{63F9CB0A-1442-A443-A2CC-BDA05E7E2202}" destId="{5B289611-B3C7-5F49-B2B2-5E26789841AA}" srcOrd="7" destOrd="0" parTransId="{03D39601-6438-A146-BE76-1F45672854BA}" sibTransId="{4D2CDD66-84BF-D644-91EE-CD39B324C580}"/>
    <dgm:cxn modelId="{B4623368-49AF-8745-97B2-A793E8F4A78A}" srcId="{713F20A0-BF72-EE43-A8DD-AF185C4B82DC}" destId="{EB634E8C-7C66-7248-9503-36E83DCFFDFA}" srcOrd="2" destOrd="0" parTransId="{A58FFCAF-CA74-D64B-BCBC-313FD4181AC0}" sibTransId="{C89FDDCB-23D7-5B4E-B676-48C917624C53}"/>
    <dgm:cxn modelId="{F0A3286B-BA3C-FD4D-928F-03586CEEC86B}" srcId="{A6D7846F-3016-9146-9509-5F44F23CA934}" destId="{DB8F49CC-0EAE-C943-8887-E112FC932742}" srcOrd="0" destOrd="0" parTransId="{E3E04408-6FAC-664A-9207-A94A01C510DF}" sibTransId="{6FF47A1D-092D-9048-B35D-3C0D6759CB27}"/>
    <dgm:cxn modelId="{7981D070-E1DA-F441-A142-C50A813AD130}" type="presOf" srcId="{9E251CFC-2A5F-6C42-99D3-BF9BD8EA3EBF}" destId="{DAB8C1E6-595B-3749-86CB-01C31DF4F5B6}" srcOrd="0" destOrd="4" presId="urn:microsoft.com/office/officeart/2005/8/layout/hList1"/>
    <dgm:cxn modelId="{E2D06871-2BE9-2F41-B849-B0A88E7ED468}" srcId="{63F9CB0A-1442-A443-A2CC-BDA05E7E2202}" destId="{016DAD64-638E-6240-8EF1-2E8C1B9034C7}" srcOrd="0" destOrd="0" parTransId="{DD27D5DA-3834-AB41-828E-98111BE13A1F}" sibTransId="{85689B27-C725-8E4A-A5B6-FB715F75B1B6}"/>
    <dgm:cxn modelId="{17C6DA72-945A-DE49-901E-57CE0D6BFAD0}" srcId="{819E0C5A-1403-8E41-AAA1-DCD6DD60F058}" destId="{8FCAC36B-883B-CB49-B2A9-1726890C69CC}" srcOrd="3" destOrd="0" parTransId="{E8A03A2C-CA25-EF4D-BF6A-78335E2FE77E}" sibTransId="{D384A8A0-6BAF-884B-BCF0-7AFB8CACFA43}"/>
    <dgm:cxn modelId="{D32AB586-3E01-B24B-93C4-3AA3F809C4E2}" type="presOf" srcId="{EE002E70-1BA6-414C-9812-44CC66DBF2F7}" destId="{2B6E9592-A682-6345-BF16-231F2137BE1B}" srcOrd="0" destOrd="0" presId="urn:microsoft.com/office/officeart/2005/8/layout/hList1"/>
    <dgm:cxn modelId="{69D1D386-8461-FF4A-9E80-936090F2CD5E}" type="presOf" srcId="{3426FADA-66D1-8144-BC16-D31682296B01}" destId="{DAB8C1E6-595B-3749-86CB-01C31DF4F5B6}" srcOrd="0" destOrd="5" presId="urn:microsoft.com/office/officeart/2005/8/layout/hList1"/>
    <dgm:cxn modelId="{68E5F592-FAC1-5D41-8BA7-0CB562B0C6DA}" srcId="{63F9CB0A-1442-A443-A2CC-BDA05E7E2202}" destId="{60FFE41E-DFD6-924B-8D3B-F56661A5E1B3}" srcOrd="5" destOrd="0" parTransId="{DB346D79-89A1-C249-B2CA-60BBC7BE6DC4}" sibTransId="{23F47A40-19B2-5147-B5F7-6FB169DC2CBB}"/>
    <dgm:cxn modelId="{F4737E95-806E-FF42-AE69-B5A21681D5B3}" srcId="{713F20A0-BF72-EE43-A8DD-AF185C4B82DC}" destId="{FEEDF827-207B-204B-BCF6-BE71B111FA2E}" srcOrd="0" destOrd="0" parTransId="{B2D6999F-9B5D-E946-8A93-E9544EDAD88D}" sibTransId="{B21F15CE-8CEC-4F46-8FEA-7B105F083E5E}"/>
    <dgm:cxn modelId="{DA117296-CDB7-EF41-B574-0FFC51CE5F2A}" srcId="{CFD95037-DBE9-9446-AB53-4E6BACDF12FC}" destId="{DE92C2D8-B338-3D4D-9994-8CB589DBF76F}" srcOrd="0" destOrd="0" parTransId="{1A42E9A7-A031-FB48-A334-60B63C08096C}" sibTransId="{7D3BF81E-4234-5649-ADCE-E07ADDC6C5C2}"/>
    <dgm:cxn modelId="{BD7D649C-BD9C-B345-BC3F-1C555C830F1B}" type="presOf" srcId="{DFBDC719-3909-9848-9B3E-9161F2C816B5}" destId="{0ACA845D-9FC2-6344-8148-7E8CA16E5E7F}" srcOrd="0" destOrd="1" presId="urn:microsoft.com/office/officeart/2005/8/layout/hList1"/>
    <dgm:cxn modelId="{CE57E09F-968A-0249-8038-4415CC052C0E}" srcId="{63F9CB0A-1442-A443-A2CC-BDA05E7E2202}" destId="{57C7E88D-0BEB-F14A-93B6-2B2189E1963F}" srcOrd="6" destOrd="0" parTransId="{E30CABAE-3F2F-654E-B40C-408BE3985779}" sibTransId="{2A1CFAC4-B56B-F24E-8753-55954AA27DE3}"/>
    <dgm:cxn modelId="{9F310AA6-DB73-B948-A210-A8071B0F78F4}" type="presOf" srcId="{63F9CB0A-1442-A443-A2CC-BDA05E7E2202}" destId="{DAB8C1E6-595B-3749-86CB-01C31DF4F5B6}" srcOrd="0" destOrd="0" presId="urn:microsoft.com/office/officeart/2005/8/layout/hList1"/>
    <dgm:cxn modelId="{8DA80AA6-53EB-5243-B44B-FC3D660549FE}" srcId="{63F9CB0A-1442-A443-A2CC-BDA05E7E2202}" destId="{210B7850-4158-8649-9890-CE1246685414}" srcOrd="1" destOrd="0" parTransId="{08C66628-8BDF-E046-A9D5-7194AC55D531}" sibTransId="{B373808E-77E5-9046-8559-87C329429496}"/>
    <dgm:cxn modelId="{B38A7EA7-D40A-834F-BA52-55C330B0572B}" type="presOf" srcId="{A6D7846F-3016-9146-9509-5F44F23CA934}" destId="{2B6E9592-A682-6345-BF16-231F2137BE1B}" srcOrd="0" destOrd="2" presId="urn:microsoft.com/office/officeart/2005/8/layout/hList1"/>
    <dgm:cxn modelId="{9F2BCBAE-600B-A44F-8877-A9CAE53870D0}" type="presOf" srcId="{FEEDF827-207B-204B-BCF6-BE71B111FA2E}" destId="{313A1F4D-7CB2-F642-B354-0BDB9ACDF771}" srcOrd="0" destOrd="0" presId="urn:microsoft.com/office/officeart/2005/8/layout/hList1"/>
    <dgm:cxn modelId="{D8E8FFB5-A39E-E747-A85F-5D0EE137566A}" type="presOf" srcId="{BC9A5D7C-EEB0-E74A-99C2-C2305104874E}" destId="{635F0EEB-03D4-EB4D-9D46-58D81B829861}" srcOrd="0" destOrd="5" presId="urn:microsoft.com/office/officeart/2005/8/layout/hList1"/>
    <dgm:cxn modelId="{A0005AB9-AF2C-EC47-97DF-6E914ED5E097}" type="presOf" srcId="{28D5221A-BD74-3D4B-AFB4-4550713B6A46}" destId="{A7E6C8AA-0514-4B40-8E27-2946A70F4585}" srcOrd="0" destOrd="0" presId="urn:microsoft.com/office/officeart/2005/8/layout/hList1"/>
    <dgm:cxn modelId="{FAF88FBB-4FEA-4747-BA67-35D3539EB851}" type="presOf" srcId="{713F20A0-BF72-EE43-A8DD-AF185C4B82DC}" destId="{9EF34850-7F56-0E45-BB4F-0FA6645B684A}" srcOrd="0" destOrd="0" presId="urn:microsoft.com/office/officeart/2005/8/layout/hList1"/>
    <dgm:cxn modelId="{BEBE87BE-AFB9-C749-BBB5-A2C6FEDB8DF5}" srcId="{0A895738-3D40-E74A-B397-D507CCF0DD94}" destId="{74B7F226-0836-874F-A3BF-207C591BB9FB}" srcOrd="0" destOrd="0" parTransId="{FD7B2134-7A0B-BB4F-A6D0-B132589DB647}" sibTransId="{501139DA-FAE9-E841-A010-7A714FF8CC34}"/>
    <dgm:cxn modelId="{3A00FFC3-BD13-5346-BF3B-004D3B9492D9}" srcId="{74B7F226-0836-874F-A3BF-207C591BB9FB}" destId="{F9F9B7D8-3D7D-B24D-9071-841ACF880BDF}" srcOrd="3" destOrd="0" parTransId="{7D24AE22-42DC-4E4C-A762-AB58C8D1A996}" sibTransId="{C35982AE-2CD6-0B47-B019-0770491E2D0D}"/>
    <dgm:cxn modelId="{C34675C5-1A36-0E45-9FAB-E5789B0FDA0F}" type="presOf" srcId="{61F17B5E-E519-B649-B7ED-1802C74DF2BD}" destId="{635F0EEB-03D4-EB4D-9D46-58D81B829861}" srcOrd="0" destOrd="1" presId="urn:microsoft.com/office/officeart/2005/8/layout/hList1"/>
    <dgm:cxn modelId="{AF8C9FC6-A11B-664C-B9A6-56CC41C1EC63}" srcId="{A8B444C6-60CE-FA48-AAD1-DE301EF4E992}" destId="{C835637C-F65B-4A4C-999A-7798918F06BA}" srcOrd="0" destOrd="0" parTransId="{AE56E410-E1F5-9741-9EBD-B7B2B705DA53}" sibTransId="{818F4537-2228-9C44-A431-4ADB20B7ECF3}"/>
    <dgm:cxn modelId="{0B19E9C6-0139-584F-B8A0-9E1AD87A1373}" srcId="{28D5221A-BD74-3D4B-AFB4-4550713B6A46}" destId="{5874BF6F-27BE-2441-9AAC-DA8BC56ACF6E}" srcOrd="1" destOrd="0" parTransId="{D021EDD8-2745-EC48-A756-24A49135AEF7}" sibTransId="{6C02F85E-1C7C-3249-9E44-79DD90D9A344}"/>
    <dgm:cxn modelId="{EAFFF9D0-6815-364A-A416-683300425AC3}" type="presOf" srcId="{5874BF6F-27BE-2441-9AAC-DA8BC56ACF6E}" destId="{DAB8C1E6-595B-3749-86CB-01C31DF4F5B6}" srcOrd="0" destOrd="9" presId="urn:microsoft.com/office/officeart/2005/8/layout/hList1"/>
    <dgm:cxn modelId="{AD8EF1D1-323F-0544-88EF-C87216BD8E89}" type="presOf" srcId="{772D9646-FB6B-8646-816D-D874BE7D2927}" destId="{313A1F4D-7CB2-F642-B354-0BDB9ACDF771}" srcOrd="0" destOrd="1" presId="urn:microsoft.com/office/officeart/2005/8/layout/hList1"/>
    <dgm:cxn modelId="{AC8952D2-129E-C149-A3DB-D28DF163DBDB}" srcId="{819E0C5A-1403-8E41-AAA1-DCD6DD60F058}" destId="{713F20A0-BF72-EE43-A8DD-AF185C4B82DC}" srcOrd="0" destOrd="0" parTransId="{DF1B0929-A7B6-A74C-8B69-E70C60B34C24}" sibTransId="{889468A5-C505-D24D-8B87-C4B0DDE99818}"/>
    <dgm:cxn modelId="{43380ED6-A81C-C548-8A2C-15A9BA526C8B}" type="presOf" srcId="{210B7850-4158-8649-9890-CE1246685414}" destId="{DAB8C1E6-595B-3749-86CB-01C31DF4F5B6}" srcOrd="0" destOrd="2" presId="urn:microsoft.com/office/officeart/2005/8/layout/hList1"/>
    <dgm:cxn modelId="{BBB0A3D7-D137-0D48-8632-8215233A8AA0}" srcId="{819E0C5A-1403-8E41-AAA1-DCD6DD60F058}" destId="{E05BD9A0-9638-2847-B21C-1F3C0B4CB50F}" srcOrd="4" destOrd="0" parTransId="{E4DC4D22-FBE9-E740-BFFA-2182F4D627F1}" sibTransId="{38A24B3A-B657-AB4E-9522-6162931272E9}"/>
    <dgm:cxn modelId="{F8ABE7D9-5203-1F40-9181-D9808D189EF1}" type="presOf" srcId="{8BA39BFB-6A6D-484C-9EAF-C93E7D584CD1}" destId="{2B6E9592-A682-6345-BF16-231F2137BE1B}" srcOrd="0" destOrd="1" presId="urn:microsoft.com/office/officeart/2005/8/layout/hList1"/>
    <dgm:cxn modelId="{AA7E1EDE-D0E6-8949-A50F-E31EB137C63D}" srcId="{74B7F226-0836-874F-A3BF-207C591BB9FB}" destId="{BC9A5D7C-EEB0-E74A-99C2-C2305104874E}" srcOrd="4" destOrd="0" parTransId="{DE41BA21-9678-F44A-BD2B-DF27AD0593C1}" sibTransId="{E4B9248F-E1B4-3E46-B15B-163D62C9745C}"/>
    <dgm:cxn modelId="{90CB2DDE-87E1-7E40-96BA-4A81183E3CEE}" srcId="{E05BD9A0-9638-2847-B21C-1F3C0B4CB50F}" destId="{71AAE4DF-DDA9-4949-AD48-6F122CAFD057}" srcOrd="0" destOrd="0" parTransId="{FFA32C89-FA4A-124F-9B2F-A85E7ED20A25}" sibTransId="{5E2809A9-9023-6C4B-BA63-C605934B104D}"/>
    <dgm:cxn modelId="{F4296FE3-D4D7-6F4A-A1B2-2620327692AF}" srcId="{E05BD9A0-9638-2847-B21C-1F3C0B4CB50F}" destId="{A8B444C6-60CE-FA48-AAD1-DE301EF4E992}" srcOrd="1" destOrd="0" parTransId="{B0988517-3869-9342-98FE-E15B3EB287F6}" sibTransId="{2D4A4730-5205-A548-89ED-B9956F00AB43}"/>
    <dgm:cxn modelId="{C1616BE6-34C0-E547-874F-F79C79E569F7}" type="presOf" srcId="{8CE56096-17B5-2A4A-BC36-4C2181AC44D0}" destId="{635F0EEB-03D4-EB4D-9D46-58D81B829861}" srcOrd="0" destOrd="2" presId="urn:microsoft.com/office/officeart/2005/8/layout/hList1"/>
    <dgm:cxn modelId="{D71611EC-7DC7-A14E-A6A9-63D373DC4FAB}" srcId="{63F9CB0A-1442-A443-A2CC-BDA05E7E2202}" destId="{8936E120-8683-5442-AF71-AF676B1BA381}" srcOrd="2" destOrd="0" parTransId="{BC74D007-DCC4-A643-B3DF-D635FF844E0D}" sibTransId="{8BDC4E57-52A2-2146-AA4F-1983D3492D4A}"/>
    <dgm:cxn modelId="{74A369EE-FB32-0C45-BEFB-6D9C9372DC5E}" srcId="{74B7F226-0836-874F-A3BF-207C591BB9FB}" destId="{33F87B13-A418-8349-B69D-B780D63F2FDA}" srcOrd="2" destOrd="0" parTransId="{88415715-AF43-854A-929A-6A77E9EE154F}" sibTransId="{2C708B59-B466-D146-8CB7-B9C74F40A7F7}"/>
    <dgm:cxn modelId="{2EA29EF6-99EB-D243-B6DD-A3EAE9D5605B}" srcId="{819E0C5A-1403-8E41-AAA1-DCD6DD60F058}" destId="{0A895738-3D40-E74A-B397-D507CCF0DD94}" srcOrd="2" destOrd="0" parTransId="{645C7407-81C9-974F-88A8-830A4C2D5775}" sibTransId="{F4CC5A28-A519-F04A-B9CC-1EA32A23FF6D}"/>
    <dgm:cxn modelId="{6D7FB4F7-E26D-A04B-8372-0B97A3F49E92}" srcId="{28D5221A-BD74-3D4B-AFB4-4550713B6A46}" destId="{C6FE8727-257A-8047-8E43-E27FCE69CC84}" srcOrd="2" destOrd="0" parTransId="{08D20137-7F82-6047-A717-A51172571DF3}" sibTransId="{8FFB3196-6DCF-1F4E-899F-60198395C708}"/>
    <dgm:cxn modelId="{2C6F07F8-D724-2B45-856B-4268133D63CC}" type="presOf" srcId="{CFD95037-DBE9-9446-AB53-4E6BACDF12FC}" destId="{635F0EEB-03D4-EB4D-9D46-58D81B829861}" srcOrd="0" destOrd="6" presId="urn:microsoft.com/office/officeart/2005/8/layout/hList1"/>
    <dgm:cxn modelId="{A279CBF8-EC93-6D4B-B888-22AF59AE5962}" srcId="{63F9CB0A-1442-A443-A2CC-BDA05E7E2202}" destId="{9E251CFC-2A5F-6C42-99D3-BF9BD8EA3EBF}" srcOrd="3" destOrd="0" parTransId="{BC34E518-ECBF-0241-9CFD-C3E49F3140D9}" sibTransId="{330F649F-1BB8-8342-BB1D-0FF433BCEF30}"/>
    <dgm:cxn modelId="{B90D15FC-09F2-3442-943F-A1F276346396}" type="presOf" srcId="{5B289611-B3C7-5F49-B2B2-5E26789841AA}" destId="{DAB8C1E6-595B-3749-86CB-01C31DF4F5B6}" srcOrd="0" destOrd="8" presId="urn:microsoft.com/office/officeart/2005/8/layout/hList1"/>
    <dgm:cxn modelId="{AA2295FC-317B-2045-A973-90BE9C85CA21}" srcId="{C6FE8727-257A-8047-8E43-E27FCE69CC84}" destId="{E8530632-2796-A747-A5EE-C24DB1F34B94}" srcOrd="0" destOrd="0" parTransId="{FB61C9DB-143C-E049-878E-D9CBE31927BF}" sibTransId="{88BB3021-E99F-264F-AD21-A2C371B6196A}"/>
    <dgm:cxn modelId="{6FDA2CFD-5863-6145-92E8-AA5C2CCA698F}" type="presOf" srcId="{819E0C5A-1403-8E41-AAA1-DCD6DD60F058}" destId="{2807EB78-8D31-3747-86B6-30FD7B633A86}" srcOrd="0" destOrd="0" presId="urn:microsoft.com/office/officeart/2005/8/layout/hList1"/>
    <dgm:cxn modelId="{FCF7B355-A99E-E343-BD72-5C944BE02B4F}" type="presParOf" srcId="{2807EB78-8D31-3747-86B6-30FD7B633A86}" destId="{43B1598E-FE08-D742-A735-E9B07A50C5E8}" srcOrd="0" destOrd="0" presId="urn:microsoft.com/office/officeart/2005/8/layout/hList1"/>
    <dgm:cxn modelId="{B615181F-0E13-DB44-B381-D9A86DF8A61C}" type="presParOf" srcId="{43B1598E-FE08-D742-A735-E9B07A50C5E8}" destId="{9EF34850-7F56-0E45-BB4F-0FA6645B684A}" srcOrd="0" destOrd="0" presId="urn:microsoft.com/office/officeart/2005/8/layout/hList1"/>
    <dgm:cxn modelId="{54ED1678-A712-0D45-9D1E-E45C99A59C24}" type="presParOf" srcId="{43B1598E-FE08-D742-A735-E9B07A50C5E8}" destId="{313A1F4D-7CB2-F642-B354-0BDB9ACDF771}" srcOrd="1" destOrd="0" presId="urn:microsoft.com/office/officeart/2005/8/layout/hList1"/>
    <dgm:cxn modelId="{805CBAA4-AE3F-A643-8B31-42E53663F667}" type="presParOf" srcId="{2807EB78-8D31-3747-86B6-30FD7B633A86}" destId="{23F0CB1F-B742-034E-9E39-D3EA6DA9612A}" srcOrd="1" destOrd="0" presId="urn:microsoft.com/office/officeart/2005/8/layout/hList1"/>
    <dgm:cxn modelId="{6636F81A-9B18-6445-9C20-E4FCA458B359}" type="presParOf" srcId="{2807EB78-8D31-3747-86B6-30FD7B633A86}" destId="{32E96759-F3AA-5E40-ABA3-8C81B7D6FAE3}" srcOrd="2" destOrd="0" presId="urn:microsoft.com/office/officeart/2005/8/layout/hList1"/>
    <dgm:cxn modelId="{06FDC340-B49B-EC4E-814A-4E4EC943C90B}" type="presParOf" srcId="{32E96759-F3AA-5E40-ABA3-8C81B7D6FAE3}" destId="{A7E6C8AA-0514-4B40-8E27-2946A70F4585}" srcOrd="0" destOrd="0" presId="urn:microsoft.com/office/officeart/2005/8/layout/hList1"/>
    <dgm:cxn modelId="{593239E8-EACF-174D-B560-C15EFB5612F5}" type="presParOf" srcId="{32E96759-F3AA-5E40-ABA3-8C81B7D6FAE3}" destId="{DAB8C1E6-595B-3749-86CB-01C31DF4F5B6}" srcOrd="1" destOrd="0" presId="urn:microsoft.com/office/officeart/2005/8/layout/hList1"/>
    <dgm:cxn modelId="{D451C31A-66C1-D34B-8A77-1ABCD7E44737}" type="presParOf" srcId="{2807EB78-8D31-3747-86B6-30FD7B633A86}" destId="{D899C2FB-F112-F849-B019-EE36CBFB183C}" srcOrd="3" destOrd="0" presId="urn:microsoft.com/office/officeart/2005/8/layout/hList1"/>
    <dgm:cxn modelId="{C53C9304-2CDD-9C49-9549-90398D695F7C}" type="presParOf" srcId="{2807EB78-8D31-3747-86B6-30FD7B633A86}" destId="{39006455-C3D4-7C49-87F6-30C882150A1A}" srcOrd="4" destOrd="0" presId="urn:microsoft.com/office/officeart/2005/8/layout/hList1"/>
    <dgm:cxn modelId="{A33E06F0-046C-BA4F-AED3-5F3252814180}" type="presParOf" srcId="{39006455-C3D4-7C49-87F6-30C882150A1A}" destId="{DB4E1272-8157-C145-9949-D563A214158B}" srcOrd="0" destOrd="0" presId="urn:microsoft.com/office/officeart/2005/8/layout/hList1"/>
    <dgm:cxn modelId="{004C89D4-2C0F-AC40-A75B-50AC57AD25D1}" type="presParOf" srcId="{39006455-C3D4-7C49-87F6-30C882150A1A}" destId="{635F0EEB-03D4-EB4D-9D46-58D81B829861}" srcOrd="1" destOrd="0" presId="urn:microsoft.com/office/officeart/2005/8/layout/hList1"/>
    <dgm:cxn modelId="{58AD28F5-55BB-294F-AD19-D43DA95F8D11}" type="presParOf" srcId="{2807EB78-8D31-3747-86B6-30FD7B633A86}" destId="{3F327E47-2A56-B94D-B6C4-A985FFB6F3CC}" srcOrd="5" destOrd="0" presId="urn:microsoft.com/office/officeart/2005/8/layout/hList1"/>
    <dgm:cxn modelId="{DDE4F69F-BD15-974C-BE3F-0D1844DB46FD}" type="presParOf" srcId="{2807EB78-8D31-3747-86B6-30FD7B633A86}" destId="{5535844E-7D04-784F-9C9B-B2A4654E4C20}" srcOrd="6" destOrd="0" presId="urn:microsoft.com/office/officeart/2005/8/layout/hList1"/>
    <dgm:cxn modelId="{A3DCBACC-F0E0-6143-87E4-6DDF1D0994C3}" type="presParOf" srcId="{5535844E-7D04-784F-9C9B-B2A4654E4C20}" destId="{F52438EA-4F92-C240-AFC6-A4B2AEE6AE1C}" srcOrd="0" destOrd="0" presId="urn:microsoft.com/office/officeart/2005/8/layout/hList1"/>
    <dgm:cxn modelId="{FD6E9AE1-7BA9-324D-9BA9-7355857C1C67}" type="presParOf" srcId="{5535844E-7D04-784F-9C9B-B2A4654E4C20}" destId="{2B6E9592-A682-6345-BF16-231F2137BE1B}" srcOrd="1" destOrd="0" presId="urn:microsoft.com/office/officeart/2005/8/layout/hList1"/>
    <dgm:cxn modelId="{09091BA0-FE97-2C45-9DB9-0D3F6B1998E8}" type="presParOf" srcId="{2807EB78-8D31-3747-86B6-30FD7B633A86}" destId="{FEB52FE5-A102-B64F-A533-08616EF93B83}" srcOrd="7" destOrd="0" presId="urn:microsoft.com/office/officeart/2005/8/layout/hList1"/>
    <dgm:cxn modelId="{BF0E38FB-641D-0649-9FF1-827428ACB8E8}" type="presParOf" srcId="{2807EB78-8D31-3747-86B6-30FD7B633A86}" destId="{3FE07C82-AE65-034F-8934-6B5BCC7F8521}" srcOrd="8" destOrd="0" presId="urn:microsoft.com/office/officeart/2005/8/layout/hList1"/>
    <dgm:cxn modelId="{27B360C7-3A2E-E441-B9B0-8D4F8EAC12E4}" type="presParOf" srcId="{3FE07C82-AE65-034F-8934-6B5BCC7F8521}" destId="{053EBC9C-795D-B247-9A71-8C145122C26F}" srcOrd="0" destOrd="0" presId="urn:microsoft.com/office/officeart/2005/8/layout/hList1"/>
    <dgm:cxn modelId="{1771A7EE-5076-8443-A575-C66EEF5B9F3F}" type="presParOf" srcId="{3FE07C82-AE65-034F-8934-6B5BCC7F8521}" destId="{0ACA845D-9FC2-6344-8148-7E8CA16E5E7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56B8C-48E2-D445-9478-6BCF56204D93}">
      <dsp:nvSpPr>
        <dsp:cNvPr id="0" name=""/>
        <dsp:cNvSpPr/>
      </dsp:nvSpPr>
      <dsp:spPr>
        <a:xfrm>
          <a:off x="1263" y="1514962"/>
          <a:ext cx="2464234" cy="98569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Estudio de la correlación</a:t>
          </a:r>
        </a:p>
      </dsp:txBody>
      <dsp:txXfrm>
        <a:off x="1263" y="1514962"/>
        <a:ext cx="2217811" cy="985693"/>
      </dsp:txXfrm>
    </dsp:sp>
    <dsp:sp modelId="{942A33E5-8888-AE4E-8D00-F0BC9AB9D32E}">
      <dsp:nvSpPr>
        <dsp:cNvPr id="0" name=""/>
        <dsp:cNvSpPr/>
      </dsp:nvSpPr>
      <dsp:spPr>
        <a:xfrm>
          <a:off x="1972651" y="1514962"/>
          <a:ext cx="2464234" cy="98569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Comprobación de la normalidad y la </a:t>
          </a:r>
          <a:r>
            <a:rPr lang="es-ES" sz="1400" kern="1200" dirty="0" err="1"/>
            <a:t>homocedesticidad</a:t>
          </a:r>
          <a:endParaRPr lang="es-ES" sz="1400" kern="1200" dirty="0"/>
        </a:p>
      </dsp:txBody>
      <dsp:txXfrm>
        <a:off x="2465498" y="1514962"/>
        <a:ext cx="1478541" cy="985693"/>
      </dsp:txXfrm>
    </dsp:sp>
    <dsp:sp modelId="{8E5568DC-9167-8445-99BC-DBA650E4D55C}">
      <dsp:nvSpPr>
        <dsp:cNvPr id="0" name=""/>
        <dsp:cNvSpPr/>
      </dsp:nvSpPr>
      <dsp:spPr>
        <a:xfrm>
          <a:off x="3944039" y="1514962"/>
          <a:ext cx="2464234" cy="98569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Contraste de hipótesis</a:t>
          </a:r>
        </a:p>
      </dsp:txBody>
      <dsp:txXfrm>
        <a:off x="4436886" y="1514962"/>
        <a:ext cx="1478541" cy="985693"/>
      </dsp:txXfrm>
    </dsp:sp>
    <dsp:sp modelId="{C1DC4242-CCBD-A740-88B3-0FD5B9EC033A}">
      <dsp:nvSpPr>
        <dsp:cNvPr id="0" name=""/>
        <dsp:cNvSpPr/>
      </dsp:nvSpPr>
      <dsp:spPr>
        <a:xfrm>
          <a:off x="5915427" y="1514962"/>
          <a:ext cx="2464234" cy="98569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Regresión Lineal</a:t>
          </a:r>
        </a:p>
      </dsp:txBody>
      <dsp:txXfrm>
        <a:off x="6408274" y="1514962"/>
        <a:ext cx="1478541" cy="985693"/>
      </dsp:txXfrm>
    </dsp:sp>
    <dsp:sp modelId="{B40C2E14-E936-3C47-8C10-3B392B38C359}">
      <dsp:nvSpPr>
        <dsp:cNvPr id="0" name=""/>
        <dsp:cNvSpPr/>
      </dsp:nvSpPr>
      <dsp:spPr>
        <a:xfrm>
          <a:off x="7886815" y="1514962"/>
          <a:ext cx="2464234" cy="98569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Predicción de la posición en el buscador</a:t>
          </a:r>
        </a:p>
      </dsp:txBody>
      <dsp:txXfrm>
        <a:off x="8379662" y="1514962"/>
        <a:ext cx="1478541" cy="985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34850-7F56-0E45-BB4F-0FA6645B684A}">
      <dsp:nvSpPr>
        <dsp:cNvPr id="0" name=""/>
        <dsp:cNvSpPr/>
      </dsp:nvSpPr>
      <dsp:spPr>
        <a:xfrm>
          <a:off x="3810" y="1395974"/>
          <a:ext cx="1460499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Regresión 1</a:t>
          </a:r>
        </a:p>
      </dsp:txBody>
      <dsp:txXfrm>
        <a:off x="3810" y="1395974"/>
        <a:ext cx="1460499" cy="316800"/>
      </dsp:txXfrm>
    </dsp:sp>
    <dsp:sp modelId="{313A1F4D-7CB2-F642-B354-0BDB9ACDF771}">
      <dsp:nvSpPr>
        <dsp:cNvPr id="0" name=""/>
        <dsp:cNvSpPr/>
      </dsp:nvSpPr>
      <dsp:spPr>
        <a:xfrm>
          <a:off x="3810" y="1712774"/>
          <a:ext cx="1460499" cy="23099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Variables empleadas: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Comfort_score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Resultados: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</a:t>
          </a:r>
          <a:r>
            <a:rPr lang="es-ES" sz="1100" kern="1200" baseline="30000" dirty="0"/>
            <a:t>2</a:t>
          </a:r>
          <a:r>
            <a:rPr lang="es-ES" sz="1100" kern="1200" baseline="0" dirty="0"/>
            <a:t>: </a:t>
          </a:r>
          <a:r>
            <a:rPr lang="es-ES" sz="1100" kern="1200" dirty="0"/>
            <a:t>0.005</a:t>
          </a:r>
        </a:p>
      </dsp:txBody>
      <dsp:txXfrm>
        <a:off x="3810" y="1712774"/>
        <a:ext cx="1460499" cy="2309917"/>
      </dsp:txXfrm>
    </dsp:sp>
    <dsp:sp modelId="{A7E6C8AA-0514-4B40-8E27-2946A70F4585}">
      <dsp:nvSpPr>
        <dsp:cNvPr id="0" name=""/>
        <dsp:cNvSpPr/>
      </dsp:nvSpPr>
      <dsp:spPr>
        <a:xfrm>
          <a:off x="1668780" y="1395974"/>
          <a:ext cx="1460499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Regresión 2</a:t>
          </a:r>
        </a:p>
      </dsp:txBody>
      <dsp:txXfrm>
        <a:off x="1668780" y="1395974"/>
        <a:ext cx="1460499" cy="316800"/>
      </dsp:txXfrm>
    </dsp:sp>
    <dsp:sp modelId="{DAB8C1E6-595B-3749-86CB-01C31DF4F5B6}">
      <dsp:nvSpPr>
        <dsp:cNvPr id="0" name=""/>
        <dsp:cNvSpPr/>
      </dsp:nvSpPr>
      <dsp:spPr>
        <a:xfrm>
          <a:off x="1668780" y="1712774"/>
          <a:ext cx="1460499" cy="23099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Variables empleadas: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Hotel_score</a:t>
          </a:r>
          <a:endParaRPr lang="es-E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Staff_score</a:t>
          </a:r>
          <a:endParaRPr lang="es-E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Facilites_score</a:t>
          </a:r>
          <a:endParaRPr lang="es-E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Cleanliness_score</a:t>
          </a:r>
          <a:endParaRPr lang="es-E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Comfort_score</a:t>
          </a:r>
          <a:endParaRPr lang="es-E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Value_for_money</a:t>
          </a:r>
          <a:endParaRPr lang="es-E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Location_score</a:t>
          </a:r>
          <a:endParaRPr lang="es-E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Free_wifi_score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Resultados: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</a:t>
          </a:r>
          <a:r>
            <a:rPr lang="es-ES" sz="1100" kern="1200" baseline="30000" dirty="0"/>
            <a:t>2</a:t>
          </a:r>
          <a:r>
            <a:rPr lang="es-ES" sz="1100" kern="1200" baseline="0" dirty="0"/>
            <a:t>: </a:t>
          </a:r>
          <a:r>
            <a:rPr lang="es-ES" sz="1100" kern="1200" dirty="0"/>
            <a:t>0.02143</a:t>
          </a:r>
        </a:p>
      </dsp:txBody>
      <dsp:txXfrm>
        <a:off x="1668780" y="1712774"/>
        <a:ext cx="1460499" cy="2309917"/>
      </dsp:txXfrm>
    </dsp:sp>
    <dsp:sp modelId="{DB4E1272-8157-C145-9949-D563A214158B}">
      <dsp:nvSpPr>
        <dsp:cNvPr id="0" name=""/>
        <dsp:cNvSpPr/>
      </dsp:nvSpPr>
      <dsp:spPr>
        <a:xfrm>
          <a:off x="3333750" y="1395974"/>
          <a:ext cx="1460499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Regresión 3</a:t>
          </a:r>
        </a:p>
      </dsp:txBody>
      <dsp:txXfrm>
        <a:off x="3333750" y="1395974"/>
        <a:ext cx="1460499" cy="316800"/>
      </dsp:txXfrm>
    </dsp:sp>
    <dsp:sp modelId="{635F0EEB-03D4-EB4D-9D46-58D81B829861}">
      <dsp:nvSpPr>
        <dsp:cNvPr id="0" name=""/>
        <dsp:cNvSpPr/>
      </dsp:nvSpPr>
      <dsp:spPr>
        <a:xfrm>
          <a:off x="3333750" y="1712774"/>
          <a:ext cx="1460499" cy="23099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Variables empleadas: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Staff_score</a:t>
          </a:r>
          <a:endParaRPr lang="es-E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Value_for_money</a:t>
          </a:r>
          <a:endParaRPr lang="es-E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Location_score</a:t>
          </a:r>
          <a:endParaRPr lang="es-E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Free_wifi_score</a:t>
          </a:r>
          <a:endParaRPr lang="es-E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Resultados: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</a:t>
          </a:r>
          <a:r>
            <a:rPr lang="es-ES" sz="1100" kern="1200" baseline="30000" dirty="0"/>
            <a:t>2</a:t>
          </a:r>
          <a:r>
            <a:rPr lang="es-ES" sz="1100" kern="1200" baseline="0" dirty="0"/>
            <a:t>: </a:t>
          </a:r>
          <a:r>
            <a:rPr lang="es-ES" sz="1100" kern="1200" dirty="0"/>
            <a:t>0.0195</a:t>
          </a:r>
        </a:p>
      </dsp:txBody>
      <dsp:txXfrm>
        <a:off x="3333750" y="1712774"/>
        <a:ext cx="1460499" cy="2309917"/>
      </dsp:txXfrm>
    </dsp:sp>
    <dsp:sp modelId="{F52438EA-4F92-C240-AFC6-A4B2AEE6AE1C}">
      <dsp:nvSpPr>
        <dsp:cNvPr id="0" name=""/>
        <dsp:cNvSpPr/>
      </dsp:nvSpPr>
      <dsp:spPr>
        <a:xfrm>
          <a:off x="4998720" y="1395974"/>
          <a:ext cx="1460499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Regresión 4</a:t>
          </a:r>
        </a:p>
      </dsp:txBody>
      <dsp:txXfrm>
        <a:off x="4998720" y="1395974"/>
        <a:ext cx="1460499" cy="316800"/>
      </dsp:txXfrm>
    </dsp:sp>
    <dsp:sp modelId="{2B6E9592-A682-6345-BF16-231F2137BE1B}">
      <dsp:nvSpPr>
        <dsp:cNvPr id="0" name=""/>
        <dsp:cNvSpPr/>
      </dsp:nvSpPr>
      <dsp:spPr>
        <a:xfrm>
          <a:off x="4998720" y="1712774"/>
          <a:ext cx="1460499" cy="23099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/>
            <a:t>Variables empleadas: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/>
            <a:t>Comfort_score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/>
            <a:t>Resultados:</a:t>
          </a:r>
          <a:endParaRPr lang="es-E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/>
            <a:t>R</a:t>
          </a:r>
          <a:r>
            <a:rPr lang="es-ES" sz="1100" kern="1200" baseline="30000"/>
            <a:t>2</a:t>
          </a:r>
          <a:r>
            <a:rPr lang="es-ES" sz="1100" kern="1200" baseline="0"/>
            <a:t>: </a:t>
          </a:r>
          <a:r>
            <a:rPr lang="es-ES" sz="1100" kern="1200"/>
            <a:t>0.005</a:t>
          </a:r>
          <a:endParaRPr lang="es-ES" sz="1100" kern="1200" dirty="0"/>
        </a:p>
      </dsp:txBody>
      <dsp:txXfrm>
        <a:off x="4998720" y="1712774"/>
        <a:ext cx="1460499" cy="2309917"/>
      </dsp:txXfrm>
    </dsp:sp>
    <dsp:sp modelId="{053EBC9C-795D-B247-9A71-8C145122C26F}">
      <dsp:nvSpPr>
        <dsp:cNvPr id="0" name=""/>
        <dsp:cNvSpPr/>
      </dsp:nvSpPr>
      <dsp:spPr>
        <a:xfrm>
          <a:off x="6663689" y="1395974"/>
          <a:ext cx="1460499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Regresión 5</a:t>
          </a:r>
        </a:p>
      </dsp:txBody>
      <dsp:txXfrm>
        <a:off x="6663689" y="1395974"/>
        <a:ext cx="1460499" cy="316800"/>
      </dsp:txXfrm>
    </dsp:sp>
    <dsp:sp modelId="{0ACA845D-9FC2-6344-8148-7E8CA16E5E7F}">
      <dsp:nvSpPr>
        <dsp:cNvPr id="0" name=""/>
        <dsp:cNvSpPr/>
      </dsp:nvSpPr>
      <dsp:spPr>
        <a:xfrm>
          <a:off x="6663689" y="1712774"/>
          <a:ext cx="1460499" cy="23099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/>
            <a:t>Variables empleadas: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/>
            <a:t>Comfort_score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/>
            <a:t>Resultados:</a:t>
          </a:r>
          <a:endParaRPr lang="es-E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/>
            <a:t>R</a:t>
          </a:r>
          <a:r>
            <a:rPr lang="es-ES" sz="1100" kern="1200" baseline="30000"/>
            <a:t>2</a:t>
          </a:r>
          <a:r>
            <a:rPr lang="es-ES" sz="1100" kern="1200" baseline="0"/>
            <a:t>: </a:t>
          </a:r>
          <a:r>
            <a:rPr lang="es-ES" sz="1100" kern="1200"/>
            <a:t>0.005</a:t>
          </a:r>
          <a:endParaRPr lang="es-ES" sz="1100" kern="1200" dirty="0"/>
        </a:p>
      </dsp:txBody>
      <dsp:txXfrm>
        <a:off x="6663689" y="1712774"/>
        <a:ext cx="1460499" cy="2309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730-D855-2289-6862-4E4DF82E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12D59-C611-07B2-0C33-79AA38EA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4156-76F7-D9F7-5F95-4D9AB692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9D0D-6ECC-0BDD-BFBE-7E110881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4053-F475-68E1-CB92-D383408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9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4D0C-230A-6BC2-49D7-6406256E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A5A6-8344-F835-9610-E3A66D25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6754-BF91-84E4-EEB2-C6292446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1642-542E-139A-AA72-F005F2CB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F171-7FE6-1664-4D93-2E1B330C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7FD0C-01DF-584B-DD24-416B0BD5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A7236-339D-F6C5-F27E-8E8FF712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E2EA-D5CA-C164-1AD7-348B9A2A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09F2-1E3F-46EE-5069-CCE2899F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5599-06F9-1B8E-6561-ED0B8D34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5C6D-56BB-FAAB-29ED-9912936F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FE67-C716-06EE-2F71-48242EBC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D351-FD32-C49E-0EF2-D35ED082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E4C0-67A9-5BA4-02DA-4EEAD511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D4EF-0CCA-1E42-F551-A142C3E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3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6B09-82A3-5DB8-1E1A-FECD26EE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74F3-39A9-D3E5-A038-BE3ED973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4C54-ADE8-9109-F90F-AF331E77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2AF1-2987-F188-3353-B9EFB4C9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D248-F0F3-1E33-BD2D-A8EBE74E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6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561C-DA0F-4CE9-5499-7BCE3896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6CFC-F7AC-C8A1-A6EF-9C7719CB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2135-0A96-5BA1-63E5-2D14D933E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83840-1A84-19E9-849B-0F2EC24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CD41-644A-A322-BD05-96221F77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C65C-EE59-D00E-B64D-AC8FAE24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9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BCBE-21BB-3750-8708-8C4DCE24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1C27-458E-2D83-653A-EBEF0318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1DB2-5626-450D-0908-38DC916E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21C25-3CD6-2208-3217-A9941F34B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0BD5D-B11D-46F5-EC57-16F1D1694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CE4EA-8233-2180-EBAB-C8B68300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B2ABD-CB9E-44D9-E01D-7ACAED6C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6E895-5997-AC9F-76F8-1FBA8F37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FFB-71AA-A3F0-B963-9EB78BA4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E5A3E-A1E8-F299-BDD8-CC7C0CA7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E445-ABCF-42A3-E9DE-EA7421FA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15A8-A11C-EA6D-9E6F-52B648A0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9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46F0C-5401-E95C-D94B-DEA09DB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1F098-C08D-345A-21D0-F43DE5B5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548FB-943F-6D88-6600-59DE05F9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94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7BF1-4835-0ABF-F349-9A12091A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7B10-740D-B319-7BEB-E2B7C7CA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C2999-3F55-529C-7494-78FA9D71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45B98-4295-B9F2-569C-2EACAA1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279-D49F-8C0B-0CF5-F4F00E8D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5A4E8-1E50-CBAE-8B6B-6764EB4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8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BAF4-B264-8E4B-24AE-A1C85D8F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AB242-7AED-E0E3-8331-7849361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3F6AD-D9A2-C6C3-7028-59AA3A761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A9293-ACCF-8FE5-DE47-8DB23802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12CE-D64D-BC3A-387F-DD4F787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7DD9-D852-EE7F-8478-D9392E1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5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0D6A1-9304-4EF3-7560-C11DEF75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F755-E702-EADE-ED99-3D8A8B1A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E23A-9B31-1D38-2B9F-7B21E540A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9E81-009D-1381-C128-C0F4F4C6A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A660-ABD2-59D9-D206-FDD7C2016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9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E6CD39-5F6F-0CF7-62FC-10E46DE2C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09B5-DCE3-A2F7-7836-8D1C6CD7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s-ES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BOOKING.COM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58007-5567-D8D6-635C-14E40632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lnSpcReduction="10000"/>
          </a:bodyPr>
          <a:lstStyle/>
          <a:p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Tipología y ciclo de vida de los datos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Gerard Alcalde y Guillem Rochina</a:t>
            </a:r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Correlación con la variable objetivo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Normalidad y </a:t>
            </a:r>
            <a:r>
              <a:rPr lang="es-ES" b="1" dirty="0" err="1">
                <a:solidFill>
                  <a:srgbClr val="002060"/>
                </a:solidFill>
                <a:sym typeface="Wingdings" panose="05000000000000000000" pitchFamily="2" charset="2"/>
              </a:rPr>
              <a:t>homocedesticidad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3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Contraste de hipótesis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6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Regresión lineal múltiple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E4C0C41-A806-3D8F-CA48-3AE5CFF80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1901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82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84C299E-8C7E-2900-BA91-FB7854EBC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8333" cy="5223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71A4F-1EDC-8862-D3C2-A33F056DD973}"/>
              </a:ext>
            </a:extLst>
          </p:cNvPr>
          <p:cNvSpPr txBox="1"/>
          <p:nvPr/>
        </p:nvSpPr>
        <p:spPr>
          <a:xfrm>
            <a:off x="2408766" y="3105834"/>
            <a:ext cx="737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GRACIAS</a:t>
            </a:r>
            <a:r>
              <a:rPr lang="es-ES" dirty="0"/>
              <a:t> </a:t>
            </a:r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LA ATENCIÓN</a:t>
            </a:r>
          </a:p>
        </p:txBody>
      </p:sp>
    </p:spTree>
    <p:extLst>
      <p:ext uri="{BB962C8B-B14F-4D97-AF65-F5344CB8AC3E}">
        <p14:creationId xmlns:p14="http://schemas.microsoft.com/office/powerpoint/2010/main" val="39120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188D5-D9CC-9AB7-D9AC-7415C6EF7E4C}"/>
              </a:ext>
            </a:extLst>
          </p:cNvPr>
          <p:cNvSpPr txBox="1"/>
          <p:nvPr/>
        </p:nvSpPr>
        <p:spPr>
          <a:xfrm>
            <a:off x="600113" y="686651"/>
            <a:ext cx="671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1. DESCRIPCIÓN DEL DATASET</a:t>
            </a:r>
            <a:endParaRPr lang="es-ES" sz="28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4F9D4E-B217-2DB7-54E9-664B6BBE2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1" b="30839"/>
          <a:stretch/>
        </p:blipFill>
        <p:spPr>
          <a:xfrm>
            <a:off x="6350000" y="1795785"/>
            <a:ext cx="5029200" cy="1101012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1E8EDC-7226-1D37-243B-6C6898985405}"/>
              </a:ext>
            </a:extLst>
          </p:cNvPr>
          <p:cNvSpPr txBox="1"/>
          <p:nvPr/>
        </p:nvSpPr>
        <p:spPr>
          <a:xfrm>
            <a:off x="434410" y="1557571"/>
            <a:ext cx="5162057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conjunto de datos a tratar es el obtenido como resultado de la práctica anterior de Web </a:t>
            </a:r>
            <a:r>
              <a:rPr lang="es-ES" dirty="0" err="1">
                <a:solidFill>
                  <a:srgbClr val="002060"/>
                </a:solidFill>
              </a:rPr>
              <a:t>Scraping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contiene los datos e indicadores más relevantes de cada uno de los hoteles encontrados en función de determinados criterios de búsqueda.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 concreto, en 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encontramos datos de habitaciones para tres ciudades distintas (Barcelona, Madrid y Valencia) en tres meses distintos (Diciembre, Marzo y Junio).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8C2CE-1128-B32F-C44B-6DECC066F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53972"/>
            <a:ext cx="5757333" cy="17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7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E51D78-FB33-4485-299E-04D3028C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03767"/>
              </p:ext>
            </p:extLst>
          </p:nvPr>
        </p:nvGraphicFramePr>
        <p:xfrm>
          <a:off x="262737" y="666922"/>
          <a:ext cx="10263676" cy="6080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6796">
                  <a:extLst>
                    <a:ext uri="{9D8B030D-6E8A-4147-A177-3AD203B41FA5}">
                      <a16:colId xmlns:a16="http://schemas.microsoft.com/office/drawing/2014/main" val="1147689767"/>
                    </a:ext>
                  </a:extLst>
                </a:gridCol>
                <a:gridCol w="842194">
                  <a:extLst>
                    <a:ext uri="{9D8B030D-6E8A-4147-A177-3AD203B41FA5}">
                      <a16:colId xmlns:a16="http://schemas.microsoft.com/office/drawing/2014/main" val="1214854525"/>
                    </a:ext>
                  </a:extLst>
                </a:gridCol>
                <a:gridCol w="7184686">
                  <a:extLst>
                    <a:ext uri="{9D8B030D-6E8A-4147-A177-3AD203B41FA5}">
                      <a16:colId xmlns:a16="http://schemas.microsoft.com/office/drawing/2014/main" val="1975380670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Columna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>
                          <a:effectLst/>
                        </a:rPr>
                        <a:t>Tipo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Descripción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9040555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Name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Nombre del hotel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807292228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City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Nombre de la ciudad donde se realiza la búsqueda (parámetro de búsqueda </a:t>
                      </a:r>
                      <a:r>
                        <a:rPr lang="es-ES" sz="900" dirty="0" err="1">
                          <a:effectLst/>
                        </a:rPr>
                        <a:t>inputado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65681281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Check</a:t>
                      </a:r>
                      <a:r>
                        <a:rPr lang="es-ES" sz="900" dirty="0">
                          <a:effectLst/>
                        </a:rPr>
                        <a:t>-in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entrada al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11109279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Check-out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salida del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71323121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Adults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adultos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60327552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Children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niños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26507579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Num_rooms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habitaciones reservadas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13995784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Address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Dirección postal del hotel, incluyendo calle, número, zona de la ciudad, código postal, ciudad y país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943524836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Hotel_coordinates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Coordenadas del hotel formadas por longitud y latitud separadas por una coma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058228516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Hotel_score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Nota general que recibe el hotel por los usuarios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612978026"/>
                  </a:ext>
                </a:extLst>
              </a:tr>
              <a:tr h="374729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Hotel_scores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que recoge la puntuación del hotel para distintas categorías. </a:t>
                      </a:r>
                      <a:r>
                        <a:rPr lang="en-US" sz="900" dirty="0">
                          <a:effectLst/>
                        </a:rPr>
                        <a:t>Las </a:t>
                      </a:r>
                      <a:r>
                        <a:rPr lang="en-US" sz="900" dirty="0" err="1">
                          <a:effectLst/>
                        </a:rPr>
                        <a:t>categorías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incluidas</a:t>
                      </a:r>
                      <a:r>
                        <a:rPr lang="en-US" sz="900" dirty="0">
                          <a:effectLst/>
                        </a:rPr>
                        <a:t> son: Staff, Facilities, Cleanliness, Comfort, Value for money, Location, Free </a:t>
                      </a:r>
                      <a:r>
                        <a:rPr lang="en-US" sz="900" dirty="0" err="1">
                          <a:effectLst/>
                        </a:rPr>
                        <a:t>WiFi</a:t>
                      </a:r>
                      <a:r>
                        <a:rPr lang="en-US" sz="900" dirty="0">
                          <a:effectLst/>
                        </a:rPr>
                        <a:t>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3203638677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900">
                          <a:effectLst/>
                        </a:rPr>
                        <a:t>Hotel_description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Descripción aportada por el propietario del hotel. Cada elemento de la lista es una línea de la descripción en formato 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820455512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Features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45720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Lista de las distintas características del hotel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496974757"/>
                  </a:ext>
                </a:extLst>
              </a:tr>
              <a:tr h="172092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Room_data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para cada una de las distintas habitaciones disponibles en el hotel los siguientes atributos: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room_name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Nombre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room_price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Precio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room_capacity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Texto con la capacidad de la habitación indicando número de adultos y de niños.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room_options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opciones del hotel asociadas a la habitación (cancelación gratuita, tipo de pensión, </a:t>
                      </a:r>
                      <a:r>
                        <a:rPr lang="es-ES" sz="900" dirty="0" err="1">
                          <a:effectLst/>
                        </a:rPr>
                        <a:t>etc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room_facilities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características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room_bed_type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Tipo de camas en la habitación.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408372833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Posición en la que ha aparecido el hotel al buscar en </a:t>
                      </a:r>
                      <a:r>
                        <a:rPr lang="es-ES" sz="900" dirty="0" err="1">
                          <a:effectLst/>
                        </a:rPr>
                        <a:t>booking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2703820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Current_page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Página en la que ha aparecido el hotel al buscar en booking.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0616790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In_Page_count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Número de la posición en la que se encuentra el hotel dentro de la página de resultados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4158860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Search_date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Str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Fecha en la que se realizó la búsqueda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9371451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671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1. DESCRIPCIÓN DEL DATASET</a:t>
            </a:r>
          </a:p>
        </p:txBody>
      </p:sp>
    </p:spTree>
    <p:extLst>
      <p:ext uri="{BB962C8B-B14F-4D97-AF65-F5344CB8AC3E}">
        <p14:creationId xmlns:p14="http://schemas.microsoft.com/office/powerpoint/2010/main" val="21825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77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1. DESCRIPCIÓN DE LOS OBJETIVOS PROYECTO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500404" y="1098221"/>
            <a:ext cx="10864282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Los objetivos principales de este proyecto se dividen en tratar de responder dos preguntas: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rgbClr val="002060"/>
                </a:solidFill>
              </a:rPr>
              <a:t>Contexto: </a:t>
            </a:r>
            <a:r>
              <a:rPr lang="es-ES" dirty="0">
                <a:solidFill>
                  <a:srgbClr val="002060"/>
                </a:solidFill>
              </a:rPr>
              <a:t>Aparición del SEO como una preocupación relevante para un gran número de industrias y negocios.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 Problema: </a:t>
            </a:r>
            <a:r>
              <a:rPr lang="es-ES" dirty="0">
                <a:solidFill>
                  <a:srgbClr val="002060"/>
                </a:solidFill>
              </a:rPr>
              <a:t>Dificultad de uso de herramientas SEO para mejorar el posicionamiento en metabuscadores.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Solución: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Inferir que variables y características de las que poseemos en el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dataset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 facilitan un mejor posicionamiento en el metabuscador.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Contexto: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Incremento de la competencia en el sector hotelero (nuevos alojamientos vacacionales a través de plataformas como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AirBNB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). 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Problema: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Mayores dificultades para decidir que precio fijar. 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Solución: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Inferir aquellas variables que influyen más sobre qué precio se debe fijar para una alojamiento vacacional.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es-ES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En conclusión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, el proyecto persigue explotar los datos obtenidos en la práctica anterior para responder preguntas que pueden surgir en un negocio hotelero haciendo uso de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R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515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 dirty="0">
                <a:solidFill>
                  <a:srgbClr val="002060"/>
                </a:solidFill>
              </a:rPr>
              <a:t>2.1 Transformación de las variables en el formato adecuado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254190" y="1146074"/>
            <a:ext cx="6715087" cy="4989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</a:rPr>
              <a:t>Con la lectura del </a:t>
            </a:r>
            <a:r>
              <a:rPr lang="es-ES" sz="1600" dirty="0" err="1">
                <a:solidFill>
                  <a:srgbClr val="002060"/>
                </a:solidFill>
              </a:rPr>
              <a:t>dataset</a:t>
            </a:r>
            <a:r>
              <a:rPr lang="es-ES" sz="1600" dirty="0">
                <a:solidFill>
                  <a:srgbClr val="002060"/>
                </a:solidFill>
              </a:rPr>
              <a:t> encontramos que R interpreta los diccionarios y las listas presentes en el conjunto de datos como </a:t>
            </a:r>
            <a:r>
              <a:rPr lang="es-ES" sz="1600" dirty="0" err="1">
                <a:solidFill>
                  <a:srgbClr val="002060"/>
                </a:solidFill>
              </a:rPr>
              <a:t>strings</a:t>
            </a:r>
            <a:r>
              <a:rPr lang="es-ES" sz="1600" dirty="0">
                <a:solidFill>
                  <a:srgbClr val="002060"/>
                </a:solidFill>
              </a:rPr>
              <a:t> (los diccionarios fueron creados teniendo en mente Python para esta práctica), por lo que los tratamos como si realmente lo fueran.</a:t>
            </a:r>
            <a:endParaRPr lang="es-ES" sz="1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En este apartado se realiza: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Eliminación de columnas con información redundante (Por.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Ej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: el nombre del alojamiento).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Split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en función de un separador completo para generar 2 o más columnas nuevas.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One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Hot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Encoding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para generar variables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dummy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Extracción de información relevante a partir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de gran longitud (Por.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Ej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: la longitud de la descripción o el precio mínimo de una habitación, disponible en el diccionario “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room_data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”).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B4AF9-F7B2-5DBD-8544-ECA539CE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05" y="826558"/>
            <a:ext cx="4929129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39508-107C-7479-059D-5D3A6144B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904" y="3475567"/>
            <a:ext cx="4929129" cy="22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1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>
                <a:solidFill>
                  <a:srgbClr val="002060"/>
                </a:solidFill>
              </a:rPr>
              <a:t>2.2 Tratamiento de ceros y elementos vacíos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0079"/>
            <a:ext cx="6816687" cy="5732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</a:rPr>
              <a:t>Los datos faltantes o ceros han recibido dos tratamientos distintos según el caso:</a:t>
            </a:r>
          </a:p>
          <a:p>
            <a:pPr algn="just">
              <a:lnSpc>
                <a:spcPct val="150000"/>
              </a:lnSpc>
            </a:pPr>
            <a:endParaRPr lang="es-ES" sz="1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En variables como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postal_code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encontramos que los registros con ausencia de este valor también presentan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en la mayoría del resto de columnas, por lo que en estos casos se ha optado por eliminar dichas filas.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Otras columnas como las relacionadas con los scores (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hotel_score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comfort_score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location_score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etc.) no presentan la misma problemática que las anteriores, por lo que en estos casos se ha preferido mantener los registros y llevar a cabo una imputación mediante el algoritmo de K Vecinos más Próximos (o KNN).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Cabe destacar el caso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hotel_score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en el que encontramos valores faltantes tanto como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(por un fallo del web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scraper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) como con valor “-1” (debido a que el hotel no presentaba estos valores). </a:t>
            </a:r>
            <a:r>
              <a:rPr lang="es-E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Los valores -1 fueron sustituidos por </a:t>
            </a:r>
            <a:r>
              <a:rPr lang="es-ES" sz="16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 y se procedió a la imputación con KNN.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CD505-305C-C1FC-F24D-275F6DA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615" y="1236286"/>
            <a:ext cx="4730417" cy="723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25A65-2D8D-835F-4478-CC3CFE6E9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615" y="3862498"/>
            <a:ext cx="4730417" cy="1912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0037E-5026-5A16-371B-56181261C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180"/>
          <a:stretch/>
        </p:blipFill>
        <p:spPr>
          <a:xfrm>
            <a:off x="7332615" y="2254722"/>
            <a:ext cx="4730417" cy="458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93EAB-C468-C18A-9710-6D86D53145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123"/>
          <a:stretch/>
        </p:blipFill>
        <p:spPr>
          <a:xfrm>
            <a:off x="7332615" y="3058610"/>
            <a:ext cx="4730417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 dirty="0">
                <a:solidFill>
                  <a:srgbClr val="002060"/>
                </a:solidFill>
              </a:rPr>
              <a:t>2.3 Tratamiento de valores extremos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Los valores extremos se han intentado detectar visualmente mediante el uso de box-</a:t>
            </a:r>
            <a:r>
              <a:rPr lang="es-ES" dirty="0" err="1">
                <a:solidFill>
                  <a:srgbClr val="002060"/>
                </a:solidFill>
              </a:rPr>
              <a:t>plots</a:t>
            </a:r>
            <a:r>
              <a:rPr lang="es-ES" dirty="0">
                <a:solidFill>
                  <a:srgbClr val="002060"/>
                </a:solidFill>
              </a:rPr>
              <a:t> y por otro lado se ha hecho uso de la función “</a:t>
            </a:r>
            <a:r>
              <a:rPr lang="es-ES" dirty="0" err="1">
                <a:solidFill>
                  <a:srgbClr val="002060"/>
                </a:solidFill>
              </a:rPr>
              <a:t>boxplots.stats</a:t>
            </a:r>
            <a:r>
              <a:rPr lang="es-ES" dirty="0">
                <a:solidFill>
                  <a:srgbClr val="002060"/>
                </a:solidFill>
              </a:rPr>
              <a:t>” para extraer qué valores se consideran </a:t>
            </a:r>
            <a:r>
              <a:rPr lang="es-ES" dirty="0" err="1">
                <a:solidFill>
                  <a:srgbClr val="002060"/>
                </a:solidFill>
              </a:rPr>
              <a:t>outliers</a:t>
            </a:r>
            <a:r>
              <a:rPr lang="es-ES" dirty="0">
                <a:solidFill>
                  <a:srgbClr val="002060"/>
                </a:solidFill>
              </a:rPr>
              <a:t> si nos basamos en los </a:t>
            </a:r>
            <a:r>
              <a:rPr lang="es-ES" dirty="0" err="1">
                <a:solidFill>
                  <a:srgbClr val="002060"/>
                </a:solidFill>
              </a:rPr>
              <a:t>boxplots</a:t>
            </a:r>
            <a:r>
              <a:rPr lang="es-ES" dirty="0">
                <a:solidFill>
                  <a:srgbClr val="002060"/>
                </a:solidFill>
              </a:rPr>
              <a:t>. En este caso, consideramos </a:t>
            </a:r>
            <a:r>
              <a:rPr lang="es-ES" dirty="0" err="1">
                <a:solidFill>
                  <a:srgbClr val="002060"/>
                </a:solidFill>
              </a:rPr>
              <a:t>outliers</a:t>
            </a:r>
            <a:r>
              <a:rPr lang="es-ES" dirty="0">
                <a:solidFill>
                  <a:srgbClr val="002060"/>
                </a:solidFill>
              </a:rPr>
              <a:t> a aquellos puntos que se sitúan más allá de 1.5 veces el índice intercuartílico con respecto a la mediana. </a:t>
            </a:r>
            <a:r>
              <a:rPr lang="es-ES" b="1" dirty="0">
                <a:solidFill>
                  <a:srgbClr val="002060"/>
                </a:solidFill>
              </a:rPr>
              <a:t>Todos los supuestos </a:t>
            </a:r>
            <a:r>
              <a:rPr lang="es-ES" b="1" dirty="0" err="1">
                <a:solidFill>
                  <a:srgbClr val="002060"/>
                </a:solidFill>
              </a:rPr>
              <a:t>outliers</a:t>
            </a:r>
            <a:r>
              <a:rPr lang="es-ES" b="1" dirty="0">
                <a:solidFill>
                  <a:srgbClr val="002060"/>
                </a:solidFill>
              </a:rPr>
              <a:t> presentan valores que consideramos lógicos por lo que en esta fase no se ha eliminado registro alguno.</a:t>
            </a:r>
            <a:endParaRPr lang="es-ES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2" name="Picture">
            <a:extLst>
              <a:ext uri="{FF2B5EF4-FFF2-40B4-BE49-F238E27FC236}">
                <a16:creationId xmlns:a16="http://schemas.microsoft.com/office/drawing/2014/main" id="{68F0DAFC-A879-5338-E771-C858E9FF7C2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" b="6765"/>
          <a:stretch/>
        </p:blipFill>
        <p:spPr bwMode="auto">
          <a:xfrm>
            <a:off x="5491143" y="3528689"/>
            <a:ext cx="6260401" cy="26530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ECB5A-462E-2F66-FF5A-52E9C35A0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99"/>
          <a:stretch/>
        </p:blipFill>
        <p:spPr>
          <a:xfrm>
            <a:off x="440456" y="3429000"/>
            <a:ext cx="4782684" cy="2752725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3. INTEGRACIÓN Y SELECCIÓN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DATOS DE VUELOS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Enfoque general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8870AA1-3359-6A7B-7C32-103A42AA9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75117"/>
              </p:ext>
            </p:extLst>
          </p:nvPr>
        </p:nvGraphicFramePr>
        <p:xfrm>
          <a:off x="696440" y="1421190"/>
          <a:ext cx="10352314" cy="401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43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1297</Words>
  <Application>Microsoft Macintosh PowerPoint</Application>
  <PresentationFormat>Panorámica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DATA CLEANING BOOKING.COM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BOOKING.COM</dc:title>
  <dc:creator>guillem rochina</dc:creator>
  <cp:lastModifiedBy>Gerard-Josep Alcalde Gascón</cp:lastModifiedBy>
  <cp:revision>33</cp:revision>
  <dcterms:created xsi:type="dcterms:W3CDTF">2022-11-19T17:35:25Z</dcterms:created>
  <dcterms:modified xsi:type="dcterms:W3CDTF">2023-01-07T09:52:39Z</dcterms:modified>
</cp:coreProperties>
</file>