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工作表1!$A$2:$A$1000</c:f>
              <c:strCache>
                <c:ptCount val="999"/>
                <c:pt idx="0">
                  <c:v>the</c:v>
                </c:pt>
                <c:pt idx="1">
                  <c:v>of</c:v>
                </c:pt>
                <c:pt idx="2">
                  <c:v>and</c:v>
                </c:pt>
                <c:pt idx="3">
                  <c:v>a</c:v>
                </c:pt>
                <c:pt idx="4">
                  <c:v>in</c:v>
                </c:pt>
                <c:pt idx="5">
                  <c:v>to</c:v>
                </c:pt>
                <c:pt idx="6">
                  <c:v>is</c:v>
                </c:pt>
                <c:pt idx="7">
                  <c:v>that</c:v>
                </c:pt>
                <c:pt idx="8">
                  <c:v>it</c:v>
                </c:pt>
                <c:pt idx="9">
                  <c:v>with</c:v>
                </c:pt>
                <c:pt idx="10">
                  <c:v>on</c:v>
                </c:pt>
                <c:pt idx="11">
                  <c:v>he</c:v>
                </c:pt>
                <c:pt idx="12">
                  <c:v>his</c:v>
                </c:pt>
                <c:pt idx="13">
                  <c:v>as</c:v>
                </c:pt>
                <c:pt idx="14">
                  <c:v>by</c:v>
                </c:pt>
                <c:pt idx="15">
                  <c:v>which</c:v>
                </c:pt>
                <c:pt idx="16">
                  <c:v>for</c:v>
                </c:pt>
                <c:pt idx="17">
                  <c:v>be</c:v>
                </c:pt>
                <c:pt idx="18">
                  <c:v>from</c:v>
                </c:pt>
                <c:pt idx="19">
                  <c:v>at</c:v>
                </c:pt>
                <c:pt idx="20">
                  <c:v>i</c:v>
                </c:pt>
                <c:pt idx="21">
                  <c:v>are</c:v>
                </c:pt>
                <c:pt idx="22">
                  <c:v>was</c:v>
                </c:pt>
                <c:pt idx="23">
                  <c:v>you</c:v>
                </c:pt>
                <c:pt idx="24">
                  <c:v>this</c:v>
                </c:pt>
                <c:pt idx="25">
                  <c:v>or</c:v>
                </c:pt>
                <c:pt idx="26">
                  <c:v>not</c:v>
                </c:pt>
                <c:pt idx="27">
                  <c:v>they</c:v>
                </c:pt>
                <c:pt idx="28">
                  <c:v>all</c:v>
                </c:pt>
                <c:pt idx="29">
                  <c:v>have</c:v>
                </c:pt>
                <c:pt idx="30">
                  <c:v>will</c:v>
                </c:pt>
                <c:pt idx="31">
                  <c:v>but</c:v>
                </c:pt>
                <c:pt idx="32">
                  <c:v>their</c:v>
                </c:pt>
                <c:pt idx="33">
                  <c:v>her</c:v>
                </c:pt>
                <c:pt idx="34">
                  <c:v>an</c:v>
                </c:pt>
                <c:pt idx="35">
                  <c:v>we</c:v>
                </c:pt>
                <c:pt idx="36">
                  <c:v>one</c:v>
                </c:pt>
                <c:pt idx="37">
                  <c:v>if</c:v>
                </c:pt>
                <c:pt idx="38">
                  <c:v>its</c:v>
                </c:pt>
                <c:pt idx="39">
                  <c:v>there</c:v>
                </c:pt>
                <c:pt idx="40">
                  <c:v>when</c:v>
                </c:pt>
                <c:pt idx="41">
                  <c:v>so</c:v>
                </c:pt>
                <c:pt idx="43">
                  <c:v>him</c:v>
                </c:pt>
                <c:pt idx="44">
                  <c:v>has</c:v>
                </c:pt>
                <c:pt idx="45">
                  <c:v>had</c:v>
                </c:pt>
                <c:pt idx="46">
                  <c:v>out</c:v>
                </c:pt>
                <c:pt idx="47">
                  <c:v>what</c:v>
                </c:pt>
                <c:pt idx="48">
                  <c:v>no</c:v>
                </c:pt>
                <c:pt idx="49">
                  <c:v>like</c:v>
                </c:pt>
                <c:pt idx="50">
                  <c:v>she</c:v>
                </c:pt>
                <c:pt idx="51">
                  <c:v>up</c:v>
                </c:pt>
                <c:pt idx="52">
                  <c:v>were</c:v>
                </c:pt>
                <c:pt idx="53">
                  <c:v>than</c:v>
                </c:pt>
                <c:pt idx="54">
                  <c:v>them</c:v>
                </c:pt>
                <c:pt idx="55">
                  <c:v>more</c:v>
                </c:pt>
                <c:pt idx="56">
                  <c:v>may</c:v>
                </c:pt>
                <c:pt idx="57">
                  <c:v>other</c:v>
                </c:pt>
                <c:pt idx="58">
                  <c:v>my</c:v>
                </c:pt>
                <c:pt idx="59">
                  <c:v>these</c:v>
                </c:pt>
                <c:pt idx="60">
                  <c:v>some</c:v>
                </c:pt>
                <c:pt idx="61">
                  <c:v>into</c:v>
                </c:pt>
                <c:pt idx="62">
                  <c:v>would</c:v>
                </c:pt>
                <c:pt idx="63">
                  <c:v>then</c:v>
                </c:pt>
                <c:pt idx="64">
                  <c:v>two</c:v>
                </c:pt>
                <c:pt idx="65">
                  <c:v>see</c:v>
                </c:pt>
                <c:pt idx="66">
                  <c:v>light</c:v>
                </c:pt>
                <c:pt idx="67">
                  <c:v>who</c:v>
                </c:pt>
                <c:pt idx="68">
                  <c:v>your</c:v>
                </c:pt>
                <c:pt idx="69">
                  <c:v>about</c:v>
                </c:pt>
                <c:pt idx="70">
                  <c:v>me</c:v>
                </c:pt>
                <c:pt idx="71">
                  <c:v>very</c:v>
                </c:pt>
                <c:pt idx="72">
                  <c:v>been</c:v>
                </c:pt>
                <c:pt idx="73">
                  <c:v>must</c:v>
                </c:pt>
                <c:pt idx="74">
                  <c:v>those</c:v>
                </c:pt>
                <c:pt idx="75">
                  <c:v>same</c:v>
                </c:pt>
                <c:pt idx="76">
                  <c:v>any</c:v>
                </c:pt>
                <c:pt idx="77">
                  <c:v>can</c:v>
                </c:pt>
                <c:pt idx="78">
                  <c:v>where</c:v>
                </c:pt>
                <c:pt idx="79">
                  <c:v>do</c:v>
                </c:pt>
                <c:pt idx="80">
                  <c:v>mr</c:v>
                </c:pt>
                <c:pt idx="81">
                  <c:v>first</c:v>
                </c:pt>
                <c:pt idx="82">
                  <c:v>great</c:v>
                </c:pt>
                <c:pt idx="83">
                  <c:v>only</c:v>
                </c:pt>
                <c:pt idx="84">
                  <c:v>between</c:v>
                </c:pt>
                <c:pt idx="85">
                  <c:v>man</c:v>
                </c:pt>
                <c:pt idx="86">
                  <c:v>our</c:v>
                </c:pt>
                <c:pt idx="87">
                  <c:v>said</c:v>
                </c:pt>
                <c:pt idx="88">
                  <c:v>because</c:v>
                </c:pt>
                <c:pt idx="89">
                  <c:v>no.</c:v>
                </c:pt>
                <c:pt idx="90">
                  <c:v>through</c:v>
                </c:pt>
                <c:pt idx="91">
                  <c:v>after</c:v>
                </c:pt>
                <c:pt idx="92">
                  <c:v>over</c:v>
                </c:pt>
                <c:pt idx="93">
                  <c:v>[footnote:</c:v>
                </c:pt>
                <c:pt idx="94">
                  <c:v>such</c:v>
                </c:pt>
                <c:pt idx="95">
                  <c:v>down</c:v>
                </c:pt>
                <c:pt idx="96">
                  <c:v>old</c:v>
                </c:pt>
                <c:pt idx="97">
                  <c:v>how</c:v>
                </c:pt>
                <c:pt idx="98">
                  <c:v>make</c:v>
                </c:pt>
                <c:pt idx="99">
                  <c:v>most</c:v>
                </c:pt>
                <c:pt idx="100">
                  <c:v>many</c:v>
                </c:pt>
                <c:pt idx="101">
                  <c:v>made</c:v>
                </c:pt>
                <c:pt idx="102">
                  <c:v>much</c:v>
                </c:pt>
                <c:pt idx="103">
                  <c:v>time</c:v>
                </c:pt>
                <c:pt idx="104">
                  <c:v>seen</c:v>
                </c:pt>
                <c:pt idx="105">
                  <c:v>being</c:v>
                </c:pt>
                <c:pt idx="106">
                  <c:v>eye</c:v>
                </c:pt>
                <c:pt idx="107">
                  <c:v>says</c:v>
                </c:pt>
                <c:pt idx="108">
                  <c:v>little</c:v>
                </c:pt>
                <c:pt idx="109">
                  <c:v>now</c:v>
                </c:pt>
                <c:pt idx="110">
                  <c:v>said.</c:v>
                </c:pt>
                <c:pt idx="111">
                  <c:v>here</c:v>
                </c:pt>
                <c:pt idx="112">
                  <c:v>way</c:v>
                </c:pt>
                <c:pt idx="113">
                  <c:v>could</c:v>
                </c:pt>
                <c:pt idx="114">
                  <c:v>each</c:v>
                </c:pt>
                <c:pt idx="115">
                  <c:v>body</c:v>
                </c:pt>
                <c:pt idx="116">
                  <c:v>every</c:v>
                </c:pt>
                <c:pt idx="117">
                  <c:v>it.</c:v>
                </c:pt>
                <c:pt idx="118">
                  <c:v>under</c:v>
                </c:pt>
                <c:pt idx="119">
                  <c:v>did</c:v>
                </c:pt>
                <c:pt idx="120">
                  <c:v>water</c:v>
                </c:pt>
                <c:pt idx="121">
                  <c:v>bloom</c:v>
                </c:pt>
                <c:pt idx="122">
                  <c:v>part</c:v>
                </c:pt>
                <c:pt idx="123">
                  <c:v>should</c:v>
                </c:pt>
                <c:pt idx="124">
                  <c:v>off</c:v>
                </c:pt>
                <c:pt idx="125">
                  <c:v>good</c:v>
                </c:pt>
                <c:pt idx="126">
                  <c:v>long</c:v>
                </c:pt>
                <c:pt idx="127">
                  <c:v>shadow</c:v>
                </c:pt>
                <c:pt idx="128">
                  <c:v>know</c:v>
                </c:pt>
                <c:pt idx="129">
                  <c:v>never</c:v>
                </c:pt>
                <c:pt idx="130">
                  <c:v>us</c:v>
                </c:pt>
                <c:pt idx="131">
                  <c:v>side</c:v>
                </c:pt>
                <c:pt idx="132">
                  <c:v>sun</c:v>
                </c:pt>
                <c:pt idx="133">
                  <c:v>round</c:v>
                </c:pt>
                <c:pt idx="134">
                  <c:v>say</c:v>
                </c:pt>
                <c:pt idx="135">
                  <c:v>without</c:v>
                </c:pt>
                <c:pt idx="136">
                  <c:v>too</c:v>
                </c:pt>
                <c:pt idx="137">
                  <c:v>always</c:v>
                </c:pt>
                <c:pt idx="138">
                  <c:v>before</c:v>
                </c:pt>
                <c:pt idx="139">
                  <c:v>come</c:v>
                </c:pt>
                <c:pt idx="140">
                  <c:v>back</c:v>
                </c:pt>
                <c:pt idx="141">
                  <c:v>di</c:v>
                </c:pt>
                <c:pt idx="142">
                  <c:v>leonardo</c:v>
                </c:pt>
                <c:pt idx="143">
                  <c:v>pl.</c:v>
                </c:pt>
                <c:pt idx="144">
                  <c:v>let</c:v>
                </c:pt>
                <c:pt idx="145">
                  <c:v>towards</c:v>
                </c:pt>
                <c:pt idx="146">
                  <c:v>also</c:v>
                </c:pt>
                <c:pt idx="147">
                  <c:v>give</c:v>
                </c:pt>
                <c:pt idx="148">
                  <c:v>hand</c:v>
                </c:pt>
                <c:pt idx="149">
                  <c:v>go</c:v>
                </c:pt>
                <c:pt idx="150">
                  <c:v>just</c:v>
                </c:pt>
                <c:pt idx="151">
                  <c:v>does</c:v>
                </c:pt>
                <c:pt idx="152">
                  <c:v>three</c:v>
                </c:pt>
                <c:pt idx="153">
                  <c:v>de</c:v>
                </c:pt>
                <c:pt idx="154">
                  <c:v>put</c:v>
                </c:pt>
                <c:pt idx="155">
                  <c:v>look</c:v>
                </c:pt>
                <c:pt idx="156">
                  <c:v>new</c:v>
                </c:pt>
                <c:pt idx="157">
                  <c:v>place</c:v>
                </c:pt>
                <c:pt idx="158">
                  <c:v>take</c:v>
                </c:pt>
                <c:pt idx="159">
                  <c:v>get</c:v>
                </c:pt>
                <c:pt idx="160">
                  <c:v>lines</c:v>
                </c:pt>
                <c:pt idx="161">
                  <c:v>small</c:v>
                </c:pt>
                <c:pt idx="162">
                  <c:v>well</c:v>
                </c:pt>
                <c:pt idx="163">
                  <c:v>left</c:v>
                </c:pt>
                <c:pt idx="164">
                  <c:v>stephen</c:v>
                </c:pt>
                <c:pt idx="165">
                  <c:v>above</c:v>
                </c:pt>
                <c:pt idx="166">
                  <c:v>against</c:v>
                </c:pt>
                <c:pt idx="167">
                  <c:v>given</c:v>
                </c:pt>
                <c:pt idx="168">
                  <c:v>thing</c:v>
                </c:pt>
                <c:pt idx="169">
                  <c:v>it,</c:v>
                </c:pt>
                <c:pt idx="170">
                  <c:v>life</c:v>
                </c:pt>
                <c:pt idx="171">
                  <c:v>might</c:v>
                </c:pt>
                <c:pt idx="172">
                  <c:v>upon</c:v>
                </c:pt>
                <c:pt idx="173">
                  <c:v>object</c:v>
                </c:pt>
                <c:pt idx="174">
                  <c:v>own</c:v>
                </c:pt>
                <c:pt idx="175">
                  <c:v>even</c:v>
                </c:pt>
                <c:pt idx="176">
                  <c:v>eyes</c:v>
                </c:pt>
                <c:pt idx="177">
                  <c:v>men</c:v>
                </c:pt>
                <c:pt idx="178">
                  <c:v>head</c:v>
                </c:pt>
                <c:pt idx="179">
                  <c:v>young</c:v>
                </c:pt>
                <c:pt idx="180">
                  <c:v>day</c:v>
                </c:pt>
                <c:pt idx="181">
                  <c:v>said,</c:v>
                </c:pt>
                <c:pt idx="182">
                  <c:v>still</c:v>
                </c:pt>
                <c:pt idx="183">
                  <c:v>work</c:v>
                </c:pt>
                <c:pt idx="184">
                  <c:v>earth</c:v>
                </c:pt>
                <c:pt idx="185">
                  <c:v>bloom:</c:v>
                </c:pt>
                <c:pt idx="186">
                  <c:v>another</c:v>
                </c:pt>
                <c:pt idx="187">
                  <c:v>j.</c:v>
                </c:pt>
                <c:pt idx="188">
                  <c:v>right</c:v>
                </c:pt>
                <c:pt idx="189">
                  <c:v>[footnote</c:v>
                </c:pt>
                <c:pt idx="190">
                  <c:v>though</c:v>
                </c:pt>
                <c:pt idx="191">
                  <c:v>sea</c:v>
                </c:pt>
                <c:pt idx="192">
                  <c:v>far</c:v>
                </c:pt>
                <c:pt idx="193">
                  <c:v>various</c:v>
                </c:pt>
                <c:pt idx="194">
                  <c:v>last</c:v>
                </c:pt>
                <c:pt idx="195">
                  <c:v>objects</c:v>
                </c:pt>
                <c:pt idx="196">
                  <c:v>form</c:v>
                </c:pt>
                <c:pt idx="197">
                  <c:v>large</c:v>
                </c:pt>
                <c:pt idx="198">
                  <c:v>cannot</c:v>
                </c:pt>
                <c:pt idx="199">
                  <c:v>dark</c:v>
                </c:pt>
                <c:pt idx="200">
                  <c:v>point</c:v>
                </c:pt>
                <c:pt idx="201">
                  <c:v>found</c:v>
                </c:pt>
                <c:pt idx="202">
                  <c:v>among</c:v>
                </c:pt>
                <c:pt idx="203">
                  <c:v>half</c:v>
                </c:pt>
                <c:pt idx="204">
                  <c:v>nature</c:v>
                </c:pt>
                <c:pt idx="205">
                  <c:v>line</c:v>
                </c:pt>
                <c:pt idx="206">
                  <c:v>while</c:v>
                </c:pt>
                <c:pt idx="207">
                  <c:v>came</c:v>
                </c:pt>
                <c:pt idx="208">
                  <c:v>equal</c:v>
                </c:pt>
                <c:pt idx="209">
                  <c:v>less</c:v>
                </c:pt>
                <c:pt idx="210">
                  <c:v>air</c:v>
                </c:pt>
                <c:pt idx="211">
                  <c:v>find</c:v>
                </c:pt>
                <c:pt idx="212">
                  <c:v>whole</c:v>
                </c:pt>
                <c:pt idx="213">
                  <c:v>having</c:v>
                </c:pt>
                <c:pt idx="214">
                  <c:v>going</c:v>
                </c:pt>
                <c:pt idx="215">
                  <c:v>surface</c:v>
                </c:pt>
                <c:pt idx="216">
                  <c:v>thus</c:v>
                </c:pt>
                <c:pt idx="217">
                  <c:v>white</c:v>
                </c:pt>
                <c:pt idx="218">
                  <c:v>why</c:v>
                </c:pt>
                <c:pt idx="219">
                  <c:v>high</c:v>
                </c:pt>
                <c:pt idx="220">
                  <c:v>things</c:v>
                </c:pt>
                <c:pt idx="221">
                  <c:v>himself</c:v>
                </c:pt>
                <c:pt idx="222">
                  <c:v>distance</c:v>
                </c:pt>
                <c:pt idx="223">
                  <c:v>2</c:v>
                </c:pt>
                <c:pt idx="224">
                  <c:v>near</c:v>
                </c:pt>
                <c:pt idx="225">
                  <c:v>again</c:v>
                </c:pt>
                <c:pt idx="226">
                  <c:v>animals</c:v>
                </c:pt>
                <c:pt idx="227">
                  <c:v>face</c:v>
                </c:pt>
                <c:pt idx="228">
                  <c:v>father</c:v>
                </c:pt>
                <c:pt idx="229">
                  <c:v>[illustration:</c:v>
                </c:pt>
                <c:pt idx="230">
                  <c:v>away</c:v>
                </c:pt>
                <c:pt idx="231">
                  <c:v>years</c:v>
                </c:pt>
                <c:pt idx="232">
                  <c:v>different</c:v>
                </c:pt>
                <c:pt idx="233">
                  <c:v>second</c:v>
                </c:pt>
                <c:pt idx="234">
                  <c:v>4</c:v>
                </c:pt>
                <c:pt idx="235">
                  <c:v>e</c:v>
                </c:pt>
                <c:pt idx="236">
                  <c:v>written</c:v>
                </c:pt>
                <c:pt idx="237">
                  <c:v>_a</c:v>
                </c:pt>
                <c:pt idx="238">
                  <c:v>book</c:v>
                </c:pt>
                <c:pt idx="239">
                  <c:v>project</c:v>
                </c:pt>
                <c:pt idx="240">
                  <c:v>and,</c:v>
                </c:pt>
                <c:pt idx="241">
                  <c:v>both</c:v>
                </c:pt>
                <c:pt idx="242">
                  <c:v>proportion</c:v>
                </c:pt>
                <c:pt idx="243">
                  <c:v>called</c:v>
                </c:pt>
                <c:pt idx="244">
                  <c:v>went</c:v>
                </c:pt>
                <c:pt idx="245">
                  <c:v>certain</c:v>
                </c:pt>
                <c:pt idx="246">
                  <c:v>four</c:v>
                </c:pt>
                <c:pt idx="247">
                  <c:v>him.</c:v>
                </c:pt>
                <c:pt idx="248">
                  <c:v>something</c:v>
                </c:pt>
                <c:pt idx="249">
                  <c:v>name</c:v>
                </c:pt>
                <c:pt idx="250">
                  <c:v>course</c:v>
                </c:pt>
                <c:pt idx="251">
                  <c:v>itself</c:v>
                </c:pt>
                <c:pt idx="252">
                  <c:v>placed</c:v>
                </c:pt>
                <c:pt idx="253">
                  <c:v>till</c:v>
                </c:pt>
                <c:pt idx="254">
                  <c:v>times</c:v>
                </c:pt>
                <c:pt idx="255">
                  <c:v>got</c:v>
                </c:pt>
                <c:pt idx="256">
                  <c:v>red</c:v>
                </c:pt>
                <c:pt idx="257">
                  <c:v>shall</c:v>
                </c:pt>
                <c:pt idx="258">
                  <c:v>ever</c:v>
                </c:pt>
                <c:pt idx="259">
                  <c:v>them.</c:v>
                </c:pt>
                <c:pt idx="260">
                  <c:v>means</c:v>
                </c:pt>
                <c:pt idx="261">
                  <c:v>often</c:v>
                </c:pt>
                <c:pt idx="262">
                  <c:v>night</c:v>
                </c:pt>
                <c:pt idx="263">
                  <c:v>black</c:v>
                </c:pt>
                <c:pt idx="264">
                  <c:v>mrs</c:v>
                </c:pt>
                <c:pt idx="265">
                  <c:v>original</c:v>
                </c:pt>
                <c:pt idx="266">
                  <c:v>seems</c:v>
                </c:pt>
                <c:pt idx="267">
                  <c:v>want</c:v>
                </c:pt>
                <c:pt idx="268">
                  <c:v>end</c:v>
                </c:pt>
                <c:pt idx="269">
                  <c:v>o</c:v>
                </c:pt>
                <c:pt idx="270">
                  <c:v>since</c:v>
                </c:pt>
                <c:pt idx="271">
                  <c:v>human</c:v>
                </c:pt>
                <c:pt idx="272">
                  <c:v>john</c:v>
                </c:pt>
                <c:pt idx="273">
                  <c:v>number</c:v>
                </c:pt>
                <c:pt idx="274">
                  <c:v>full</c:v>
                </c:pt>
                <c:pt idx="275">
                  <c:v>_(he</c:v>
                </c:pt>
                <c:pt idx="276">
                  <c:v>few</c:v>
                </c:pt>
                <c:pt idx="277">
                  <c:v>tell</c:v>
                </c:pt>
                <c:pt idx="278">
                  <c:v>appear</c:v>
                </c:pt>
                <c:pt idx="279">
                  <c:v>poor</c:v>
                </c:pt>
                <c:pt idx="280">
                  <c:v>turned</c:v>
                </c:pt>
                <c:pt idx="281">
                  <c:v>took</c:v>
                </c:pt>
                <c:pt idx="282">
                  <c:v>am</c:v>
                </c:pt>
                <c:pt idx="283">
                  <c:v>la</c:v>
                </c:pt>
                <c:pt idx="284">
                  <c:v>p.</c:v>
                </c:pt>
                <c:pt idx="285">
                  <c:v>shadows</c:v>
                </c:pt>
                <c:pt idx="286">
                  <c:v>leonardo's</c:v>
                </c:pt>
                <c:pt idx="287">
                  <c:v>show</c:v>
                </c:pt>
                <c:pt idx="288">
                  <c:v>nor</c:v>
                </c:pt>
                <c:pt idx="289">
                  <c:v>nothing</c:v>
                </c:pt>
                <c:pt idx="290">
                  <c:v>drawing</c:v>
                </c:pt>
                <c:pt idx="291">
                  <c:v>moon</c:v>
                </c:pt>
                <c:pt idx="292">
                  <c:v>quite</c:v>
                </c:pt>
                <c:pt idx="293">
                  <c:v>size</c:v>
                </c:pt>
                <c:pt idx="294">
                  <c:v>perhaps</c:v>
                </c:pt>
                <c:pt idx="295">
                  <c:v>1</c:v>
                </c:pt>
                <c:pt idx="296">
                  <c:v>once</c:v>
                </c:pt>
                <c:pt idx="297">
                  <c:v>s.</c:v>
                </c:pt>
                <c:pt idx="298">
                  <c:v>saw</c:v>
                </c:pt>
                <c:pt idx="299">
                  <c:v>kind</c:v>
                </c:pt>
                <c:pt idx="300">
                  <c:v>rays</c:v>
                </c:pt>
                <c:pt idx="301">
                  <c:v>text</c:v>
                </c:pt>
                <c:pt idx="302">
                  <c:v>used</c:v>
                </c:pt>
                <c:pt idx="303">
                  <c:v>don't</c:v>
                </c:pt>
                <c:pt idx="304">
                  <c:v>within</c:v>
                </c:pt>
                <c:pt idx="305">
                  <c:v>3</c:v>
                </c:pt>
                <c:pt idx="306">
                  <c:v>better</c:v>
                </c:pt>
                <c:pt idx="307">
                  <c:v>open</c:v>
                </c:pt>
                <c:pt idx="308">
                  <c:v>world</c:v>
                </c:pt>
                <c:pt idx="309">
                  <c:v>colour</c:v>
                </c:pt>
                <c:pt idx="310">
                  <c:v>professor</c:v>
                </c:pt>
                <c:pt idx="311">
                  <c:v>think</c:v>
                </c:pt>
                <c:pt idx="312">
                  <c:v>lower</c:v>
                </c:pt>
                <c:pt idx="313">
                  <c:v>matter</c:v>
                </c:pt>
                <c:pt idx="314">
                  <c:v>passage</c:v>
                </c:pt>
                <c:pt idx="315">
                  <c:v>case</c:v>
                </c:pt>
                <c:pt idx="316">
                  <c:v>reason</c:v>
                </c:pt>
                <c:pt idx="317">
                  <c:v>behind</c:v>
                </c:pt>
                <c:pt idx="318">
                  <c:v>gave</c:v>
                </c:pt>
                <c:pt idx="319">
                  <c:v>him,</c:v>
                </c:pt>
                <c:pt idx="320">
                  <c:v>figure</c:v>
                </c:pt>
                <c:pt idx="321">
                  <c:v>me.</c:v>
                </c:pt>
                <c:pt idx="322">
                  <c:v>big</c:v>
                </c:pt>
                <c:pt idx="323">
                  <c:v>along</c:v>
                </c:pt>
                <c:pt idx="324">
                  <c:v>middle</c:v>
                </c:pt>
                <c:pt idx="325">
                  <c:v>natural</c:v>
                </c:pt>
                <c:pt idx="326">
                  <c:v>them,</c:v>
                </c:pt>
                <c:pt idx="327">
                  <c:v>fall</c:v>
                </c:pt>
                <c:pt idx="328">
                  <c:v>living</c:v>
                </c:pt>
                <c:pt idx="329">
                  <c:v>almost</c:v>
                </c:pt>
                <c:pt idx="330">
                  <c:v>told</c:v>
                </c:pt>
                <c:pt idx="331">
                  <c:v>is,</c:v>
                </c:pt>
                <c:pt idx="332">
                  <c:v>miles</c:v>
                </c:pt>
                <c:pt idx="333">
                  <c:v>note</c:v>
                </c:pt>
                <c:pt idx="334">
                  <c:v>street</c:v>
                </c:pt>
                <c:pt idx="335">
                  <c:v>use</c:v>
                </c:pt>
                <c:pt idx="336">
                  <c:v>below</c:v>
                </c:pt>
                <c:pt idx="337">
                  <c:v>best</c:v>
                </c:pt>
                <c:pt idx="338">
                  <c:v>larger</c:v>
                </c:pt>
                <c:pt idx="339">
                  <c:v>luminous</c:v>
                </c:pt>
                <c:pt idx="340">
                  <c:v>others</c:v>
                </c:pt>
                <c:pt idx="341">
                  <c:v>parts</c:v>
                </c:pt>
                <c:pt idx="342">
                  <c:v>s</c:v>
                </c:pt>
                <c:pt idx="343">
                  <c:v>call</c:v>
                </c:pt>
                <c:pt idx="344">
                  <c:v>space</c:v>
                </c:pt>
                <c:pt idx="345">
                  <c:v>da</c:v>
                </c:pt>
                <c:pt idx="346">
                  <c:v>foot</c:v>
                </c:pt>
                <c:pt idx="347">
                  <c:v>known</c:v>
                </c:pt>
                <c:pt idx="348">
                  <c:v>power</c:v>
                </c:pt>
                <c:pt idx="349">
                  <c:v>compare</c:v>
                </c:pt>
                <c:pt idx="350">
                  <c:v>centre</c:v>
                </c:pt>
                <c:pt idx="351">
                  <c:v>general</c:v>
                </c:pt>
                <c:pt idx="352">
                  <c:v>whether</c:v>
                </c:pt>
                <c:pt idx="353">
                  <c:v>you,</c:v>
                </c:pt>
                <c:pt idx="354">
                  <c:v>animal</c:v>
                </c:pt>
                <c:pt idx="355">
                  <c:v>god</c:v>
                </c:pt>
                <c:pt idx="356">
                  <c:v>hands</c:v>
                </c:pt>
                <c:pt idx="357">
                  <c:v>beyond</c:v>
                </c:pt>
                <c:pt idx="358">
                  <c:v>makes</c:v>
                </c:pt>
                <c:pt idx="359">
                  <c:v>waters</c:v>
                </c:pt>
                <c:pt idx="360">
                  <c:v>bodies</c:v>
                </c:pt>
                <c:pt idx="361">
                  <c:v>ms.</c:v>
                </c:pt>
                <c:pt idx="362">
                  <c:v>that,</c:v>
                </c:pt>
                <c:pt idx="363">
                  <c:v>looking</c:v>
                </c:pt>
                <c:pt idx="364">
                  <c:v>opposite</c:v>
                </c:pt>
                <c:pt idx="365">
                  <c:v>green</c:v>
                </c:pt>
                <c:pt idx="366">
                  <c:v>house</c:v>
                </c:pt>
                <c:pt idx="367">
                  <c:v>il</c:v>
                </c:pt>
                <c:pt idx="368">
                  <c:v>it's</c:v>
                </c:pt>
                <c:pt idx="369">
                  <c:v>order</c:v>
                </c:pt>
                <c:pt idx="370">
                  <c:v>sketch</c:v>
                </c:pt>
                <c:pt idx="371">
                  <c:v>top</c:v>
                </c:pt>
                <c:pt idx="372">
                  <c:v>yet</c:v>
                </c:pt>
                <c:pt idx="373">
                  <c:v>lord</c:v>
                </c:pt>
                <c:pt idx="374">
                  <c:v>trees</c:v>
                </c:pt>
                <c:pt idx="375">
                  <c:v>voice</c:v>
                </c:pt>
                <c:pt idx="376">
                  <c:v>woman</c:v>
                </c:pt>
                <c:pt idx="377">
                  <c:v>together</c:v>
                </c:pt>
                <c:pt idx="378">
                  <c:v>|</c:v>
                </c:pt>
                <c:pt idx="379">
                  <c:v>read</c:v>
                </c:pt>
                <c:pt idx="380">
                  <c:v>seem</c:v>
                </c:pt>
                <c:pt idx="381">
                  <c:v>cast</c:v>
                </c:pt>
                <c:pt idx="382">
                  <c:v>love</c:v>
                </c:pt>
                <c:pt idx="383">
                  <c:v>mind</c:v>
                </c:pt>
                <c:pt idx="384">
                  <c:v>mouth</c:v>
                </c:pt>
                <c:pt idx="385">
                  <c:v>per</c:v>
                </c:pt>
                <c:pt idx="386">
                  <c:v>colours</c:v>
                </c:pt>
                <c:pt idx="387">
                  <c:v>dead</c:v>
                </c:pt>
                <c:pt idx="388">
                  <c:v>word</c:v>
                </c:pt>
                <c:pt idx="389">
                  <c:v>bit</c:v>
                </c:pt>
                <c:pt idx="390">
                  <c:v>blue</c:v>
                </c:pt>
                <c:pt idx="391">
                  <c:v>cause</c:v>
                </c:pt>
                <c:pt idx="392">
                  <c:v>energy</c:v>
                </c:pt>
                <c:pt idx="393">
                  <c:v>light,</c:v>
                </c:pt>
                <c:pt idx="394">
                  <c:v>set</c:v>
                </c:pt>
                <c:pt idx="395">
                  <c:v>TRUE</c:v>
                </c:pt>
                <c:pt idx="396">
                  <c:v>beginning</c:v>
                </c:pt>
                <c:pt idx="397">
                  <c:v>brought</c:v>
                </c:pt>
                <c:pt idx="398">
                  <c:v>evolution</c:v>
                </c:pt>
                <c:pt idx="399">
                  <c:v>rather</c:v>
                </c:pt>
                <c:pt idx="400">
                  <c:v>...</c:v>
                </c:pt>
                <c:pt idx="401">
                  <c:v>fact</c:v>
                </c:pt>
                <c:pt idx="402">
                  <c:v>miss</c:v>
                </c:pt>
                <c:pt idx="403">
                  <c:v>portion</c:v>
                </c:pt>
                <c:pt idx="404">
                  <c:v>smaller</c:v>
                </c:pt>
                <c:pt idx="405">
                  <c:v>which,</c:v>
                </c:pt>
                <c:pt idx="406">
                  <c:v>#NAME?</c:v>
                </c:pt>
                <c:pt idx="407">
                  <c:v>therefore</c:v>
                </c:pt>
                <c:pt idx="408">
                  <c:v>works</c:v>
                </c:pt>
                <c:pt idx="409">
                  <c:v>become</c:v>
                </c:pt>
                <c:pt idx="410">
                  <c:v>forms</c:v>
                </c:pt>
                <c:pt idx="411">
                  <c:v>shown</c:v>
                </c:pt>
                <c:pt idx="412">
                  <c:v>taken</c:v>
                </c:pt>
                <c:pt idx="413">
                  <c:v>that's</c:v>
                </c:pt>
                <c:pt idx="414">
                  <c:v>waves</c:v>
                </c:pt>
                <c:pt idx="415">
                  <c:v>fine</c:v>
                </c:pt>
                <c:pt idx="416">
                  <c:v>i'm</c:v>
                </c:pt>
                <c:pt idx="417">
                  <c:v>themselves</c:v>
                </c:pt>
                <c:pt idx="418">
                  <c:v>turn</c:v>
                </c:pt>
                <c:pt idx="419">
                  <c:v>wall</c:v>
                </c:pt>
                <c:pt idx="420">
                  <c:v>year</c:v>
                </c:pt>
                <c:pt idx="421">
                  <c:v>suppose</c:v>
                </c:pt>
                <c:pt idx="422">
                  <c:v>weight</c:v>
                </c:pt>
                <c:pt idx="423">
                  <c:v>you.</c:v>
                </c:pt>
                <c:pt idx="424">
                  <c:v>done</c:v>
                </c:pt>
                <c:pt idx="425">
                  <c:v>five</c:v>
                </c:pt>
                <c:pt idx="426">
                  <c:v>making</c:v>
                </c:pt>
                <c:pt idx="427">
                  <c:v>notes</c:v>
                </c:pt>
                <c:pt idx="428">
                  <c:v>thought</c:v>
                </c:pt>
                <c:pt idx="429">
                  <c:v>land</c:v>
                </c:pt>
                <c:pt idx="430">
                  <c:v>next</c:v>
                </c:pt>
                <c:pt idx="431">
                  <c:v>several</c:v>
                </c:pt>
                <c:pt idx="432">
                  <c:v>words</c:v>
                </c:pt>
                <c:pt idx="433">
                  <c:v>che</c:v>
                </c:pt>
                <c:pt idx="434">
                  <c:v>he's</c:v>
                </c:pt>
                <c:pt idx="435">
                  <c:v>leaves</c:v>
                </c:pt>
                <c:pt idx="436">
                  <c:v>coming</c:v>
                </c:pt>
                <c:pt idx="437">
                  <c:v>del</c:v>
                </c:pt>
                <c:pt idx="438">
                  <c:v>greater</c:v>
                </c:pt>
                <c:pt idx="439">
                  <c:v>me,</c:v>
                </c:pt>
                <c:pt idx="440">
                  <c:v>upper</c:v>
                </c:pt>
                <c:pt idx="441">
                  <c:v>probably</c:v>
                </c:pt>
                <c:pt idx="442">
                  <c:v>heard</c:v>
                </c:pt>
                <c:pt idx="443">
                  <c:v>images</c:v>
                </c:pt>
                <c:pt idx="444">
                  <c:v>lost</c:v>
                </c:pt>
                <c:pt idx="445">
                  <c:v>atmosphere</c:v>
                </c:pt>
                <c:pt idx="446">
                  <c:v>hat</c:v>
                </c:pt>
                <c:pt idx="447">
                  <c:v>ten</c:v>
                </c:pt>
                <c:pt idx="448">
                  <c:v>_the</c:v>
                </c:pt>
                <c:pt idx="449">
                  <c:v>braccia</c:v>
                </c:pt>
                <c:pt idx="450">
                  <c:v>close</c:v>
                </c:pt>
                <c:pt idx="451">
                  <c:v>front</c:v>
                </c:pt>
                <c:pt idx="452">
                  <c:v>goes</c:v>
                </c:pt>
                <c:pt idx="453">
                  <c:v>illuminated</c:v>
                </c:pt>
                <c:pt idx="454">
                  <c:v>man,</c:v>
                </c:pt>
                <c:pt idx="455">
                  <c:v>water,</c:v>
                </c:pt>
                <c:pt idx="456">
                  <c:v>dedalus</c:v>
                </c:pt>
                <c:pt idx="457">
                  <c:v>earth,</c:v>
                </c:pt>
                <c:pt idx="458">
                  <c:v>keep</c:v>
                </c:pt>
                <c:pt idx="459">
                  <c:v>pass</c:v>
                </c:pt>
                <c:pt idx="460">
                  <c:v>that.</c:v>
                </c:pt>
                <c:pt idx="461">
                  <c:v>(of</c:v>
                </c:pt>
                <c:pt idx="462">
                  <c:v>mulligan</c:v>
                </c:pt>
                <c:pt idx="463">
                  <c:v>past</c:v>
                </c:pt>
                <c:pt idx="464">
                  <c:v>derived</c:v>
                </c:pt>
                <c:pt idx="465">
                  <c:v>following</c:v>
                </c:pt>
                <c:pt idx="466">
                  <c:v>gutenberg-tm</c:v>
                </c:pt>
                <c:pt idx="467">
                  <c:v>simple</c:v>
                </c:pt>
                <c:pt idx="468">
                  <c:v>comes</c:v>
                </c:pt>
                <c:pt idx="469">
                  <c:v>image</c:v>
                </c:pt>
                <c:pt idx="470">
                  <c:v>o,</c:v>
                </c:pt>
                <c:pt idx="471">
                  <c:v>sea,</c:v>
                </c:pt>
                <c:pt idx="472">
                  <c:v>short</c:v>
                </c:pt>
                <c:pt idx="473">
                  <c:v>buck</c:v>
                </c:pt>
                <c:pt idx="474">
                  <c:v>looked</c:v>
                </c:pt>
                <c:pt idx="475">
                  <c:v>time,</c:v>
                </c:pt>
                <c:pt idx="476">
                  <c:v>time.</c:v>
                </c:pt>
                <c:pt idx="477">
                  <c:v>too.</c:v>
                </c:pt>
                <c:pt idx="478">
                  <c:v>sir</c:v>
                </c:pt>
                <c:pt idx="479">
                  <c:v>third</c:v>
                </c:pt>
                <c:pt idx="480">
                  <c:v>again,</c:v>
                </c:pt>
                <c:pt idx="481">
                  <c:v>passed</c:v>
                </c:pt>
                <c:pt idx="482">
                  <c:v>et</c:v>
                </c:pt>
                <c:pt idx="483">
                  <c:v>height</c:v>
                </c:pt>
                <c:pt idx="484">
                  <c:v>higher</c:v>
                </c:pt>
                <c:pt idx="485">
                  <c:v>present</c:v>
                </c:pt>
                <c:pt idx="486">
                  <c:v>hear</c:v>
                </c:pt>
                <c:pt idx="487">
                  <c:v>now.</c:v>
                </c:pt>
                <c:pt idx="488">
                  <c:v>ought</c:v>
                </c:pt>
                <c:pt idx="489">
                  <c:v>paper</c:v>
                </c:pt>
                <c:pt idx="490">
                  <c:v>sun,</c:v>
                </c:pt>
                <c:pt idx="491">
                  <c:v>there.</c:v>
                </c:pt>
                <c:pt idx="492">
                  <c:v>feet</c:v>
                </c:pt>
                <c:pt idx="493">
                  <c:v>letter</c:v>
                </c:pt>
                <c:pt idx="494">
                  <c:v>page</c:v>
                </c:pt>
                <c:pt idx="495">
                  <c:v>picture</c:v>
                </c:pt>
                <c:pt idx="496">
                  <c:v>already</c:v>
                </c:pt>
                <c:pt idx="497">
                  <c:v>common</c:v>
                </c:pt>
                <c:pt idx="498">
                  <c:v>hair</c:v>
                </c:pt>
                <c:pt idx="499">
                  <c:v>home</c:v>
                </c:pt>
                <c:pt idx="500">
                  <c:v>horse</c:v>
                </c:pt>
                <c:pt idx="501">
                  <c:v>i.</c:v>
                </c:pt>
                <c:pt idx="502">
                  <c:v>light.</c:v>
                </c:pt>
                <c:pt idx="503">
                  <c:v>water.</c:v>
                </c:pt>
                <c:pt idx="504">
                  <c:v>gives</c:v>
                </c:pt>
                <c:pt idx="505">
                  <c:v>least</c:v>
                </c:pt>
                <c:pt idx="506">
                  <c:v>length</c:v>
                </c:pt>
                <c:pt idx="507">
                  <c:v>modern</c:v>
                </c:pt>
                <c:pt idx="508">
                  <c:v>possible</c:v>
                </c:pt>
                <c:pt idx="509">
                  <c:v>shade</c:v>
                </c:pt>
                <c:pt idx="510">
                  <c:v>began</c:v>
                </c:pt>
                <c:pt idx="511">
                  <c:v>bloody</c:v>
                </c:pt>
                <c:pt idx="512">
                  <c:v>during</c:v>
                </c:pt>
                <c:pt idx="513">
                  <c:v>feel</c:v>
                </c:pt>
                <c:pt idx="514">
                  <c:v>sometimes</c:v>
                </c:pt>
                <c:pt idx="515">
                  <c:v>wife</c:v>
                </c:pt>
                <c:pt idx="516">
                  <c:v>base</c:v>
                </c:pt>
                <c:pt idx="517">
                  <c:v>birds</c:v>
                </c:pt>
                <c:pt idx="518">
                  <c:v>falls</c:v>
                </c:pt>
                <c:pt idx="519">
                  <c:v>le</c:v>
                </c:pt>
                <c:pt idx="520">
                  <c:v>mother</c:v>
                </c:pt>
                <c:pt idx="521">
                  <c:v>rest</c:v>
                </c:pt>
                <c:pt idx="522">
                  <c:v>stars</c:v>
                </c:pt>
                <c:pt idx="523">
                  <c:v>(see</c:v>
                </c:pt>
                <c:pt idx="524">
                  <c:v>carried</c:v>
                </c:pt>
                <c:pt idx="525">
                  <c:v>door</c:v>
                </c:pt>
                <c:pt idx="526">
                  <c:v>fellow</c:v>
                </c:pt>
                <c:pt idx="527">
                  <c:v>gold</c:v>
                </c:pt>
                <c:pt idx="528">
                  <c:v>heat</c:v>
                </c:pt>
                <c:pt idx="529">
                  <c:v>l.</c:v>
                </c:pt>
                <c:pt idx="530">
                  <c:v>mountains</c:v>
                </c:pt>
                <c:pt idx="531">
                  <c:v>shows</c:v>
                </c:pt>
                <c:pt idx="532">
                  <c:v>m.</c:v>
                </c:pt>
                <c:pt idx="533">
                  <c:v>man.</c:v>
                </c:pt>
                <c:pt idx="534">
                  <c:v>plan</c:v>
                </c:pt>
                <c:pt idx="535">
                  <c:v>produced</c:v>
                </c:pt>
                <c:pt idx="536">
                  <c:v>river</c:v>
                </c:pt>
                <c:pt idx="537">
                  <c:v>yes,</c:v>
                </c:pt>
                <c:pt idx="538">
                  <c:v>6</c:v>
                </c:pt>
                <c:pt idx="539">
                  <c:v>i'll</c:v>
                </c:pt>
                <c:pt idx="540">
                  <c:v>knew</c:v>
                </c:pt>
                <c:pt idx="541">
                  <c:v>sketches</c:v>
                </c:pt>
                <c:pt idx="542">
                  <c:v>solar</c:v>
                </c:pt>
                <c:pt idx="543">
                  <c:v>stood</c:v>
                </c:pt>
                <c:pt idx="544">
                  <c:v>then,</c:v>
                </c:pt>
                <c:pt idx="545">
                  <c:v>figures</c:v>
                </c:pt>
                <c:pt idx="546">
                  <c:v>man's</c:v>
                </c:pt>
                <c:pt idx="547">
                  <c:v>taking</c:v>
                </c:pt>
                <c:pt idx="548">
                  <c:v>window</c:v>
                </c:pt>
                <c:pt idx="549">
                  <c:v>according</c:v>
                </c:pt>
                <c:pt idx="550">
                  <c:v>asked</c:v>
                </c:pt>
                <c:pt idx="551">
                  <c:v>diagram</c:v>
                </c:pt>
                <c:pt idx="552">
                  <c:v>dry</c:v>
                </c:pt>
                <c:pt idx="553">
                  <c:v>forth</c:v>
                </c:pt>
                <c:pt idx="554">
                  <c:v>greatest</c:v>
                </c:pt>
                <c:pt idx="555">
                  <c:v>heart</c:v>
                </c:pt>
                <c:pt idx="556">
                  <c:v>master</c:v>
                </c:pt>
                <c:pt idx="557">
                  <c:v>perspective</c:v>
                </c:pt>
                <c:pt idx="558">
                  <c:v>sense</c:v>
                </c:pt>
                <c:pt idx="559">
                  <c:v>across</c:v>
                </c:pt>
                <c:pt idx="560">
                  <c:v>anything</c:v>
                </c:pt>
                <c:pt idx="561">
                  <c:v>c.</c:v>
                </c:pt>
                <c:pt idx="562">
                  <c:v>drawn</c:v>
                </c:pt>
                <c:pt idx="563">
                  <c:v>free</c:v>
                </c:pt>
                <c:pt idx="564">
                  <c:v>one,</c:v>
                </c:pt>
                <c:pt idx="565">
                  <c:v>say,</c:v>
                </c:pt>
                <c:pt idx="566">
                  <c:v>tree</c:v>
                </c:pt>
                <c:pt idx="567">
                  <c:v>up.</c:v>
                </c:pt>
                <c:pt idx="568">
                  <c:v>yes</c:v>
                </c:pt>
                <c:pt idx="569">
                  <c:v>appears</c:v>
                </c:pt>
                <c:pt idx="570">
                  <c:v>eye,</c:v>
                </c:pt>
                <c:pt idx="571">
                  <c:v>hundred</c:v>
                </c:pt>
                <c:pt idx="572">
                  <c:v>interesting</c:v>
                </c:pt>
                <c:pt idx="573">
                  <c:v>on.</c:v>
                </c:pt>
                <c:pt idx="574">
                  <c:v>rivers</c:v>
                </c:pt>
                <c:pt idx="575">
                  <c:v>stephen:</c:v>
                </c:pt>
                <c:pt idx="576">
                  <c:v>bottom</c:v>
                </c:pt>
                <c:pt idx="577">
                  <c:v>enough</c:v>
                </c:pt>
                <c:pt idx="578">
                  <c:v>here.</c:v>
                </c:pt>
                <c:pt idx="579">
                  <c:v>irish</c:v>
                </c:pt>
                <c:pt idx="580">
                  <c:v>lights</c:v>
                </c:pt>
                <c:pt idx="581">
                  <c:v>motion</c:v>
                </c:pt>
                <c:pt idx="582">
                  <c:v>#NAME?</c:v>
                </c:pt>
                <c:pt idx="583">
                  <c:v>able</c:v>
                </c:pt>
                <c:pt idx="584">
                  <c:v>arms</c:v>
                </c:pt>
                <c:pt idx="585">
                  <c:v>cut</c:v>
                </c:pt>
                <c:pt idx="586">
                  <c:v>days</c:v>
                </c:pt>
                <c:pt idx="587">
                  <c:v>farther</c:v>
                </c:pt>
                <c:pt idx="588">
                  <c:v>her.</c:v>
                </c:pt>
                <c:pt idx="589">
                  <c:v>however,</c:v>
                </c:pt>
                <c:pt idx="590">
                  <c:v>life.</c:v>
                </c:pt>
                <c:pt idx="591">
                  <c:v>money</c:v>
                </c:pt>
                <c:pt idx="592">
                  <c:v>places</c:v>
                </c:pt>
                <c:pt idx="593">
                  <c:v>proved</c:v>
                </c:pt>
                <c:pt idx="594">
                  <c:v>rise</c:v>
                </c:pt>
                <c:pt idx="595">
                  <c:v>5</c:v>
                </c:pt>
                <c:pt idx="596">
                  <c:v>a.</c:v>
                </c:pt>
                <c:pt idx="597">
                  <c:v>body,</c:v>
                </c:pt>
                <c:pt idx="598">
                  <c:v>people</c:v>
                </c:pt>
                <c:pt idx="599">
                  <c:v>unless</c:v>
                </c:pt>
                <c:pt idx="600">
                  <c:v>women</c:v>
                </c:pt>
                <c:pt idx="601">
                  <c:v>is.</c:v>
                </c:pt>
                <c:pt idx="602">
                  <c:v>study</c:v>
                </c:pt>
                <c:pt idx="603">
                  <c:v>_a_</c:v>
                </c:pt>
                <c:pt idx="604">
                  <c:v>8</c:v>
                </c:pt>
                <c:pt idx="605">
                  <c:v>believe</c:v>
                </c:pt>
                <c:pt idx="606">
                  <c:v>death</c:v>
                </c:pt>
                <c:pt idx="607">
                  <c:v>hand,</c:v>
                </c:pt>
                <c:pt idx="608">
                  <c:v>morning</c:v>
                </c:pt>
                <c:pt idx="609">
                  <c:v>showing</c:v>
                </c:pt>
                <c:pt idx="610">
                  <c:v>square</c:v>
                </c:pt>
                <c:pt idx="611">
                  <c:v>strong</c:v>
                </c:pt>
                <c:pt idx="612">
                  <c:v>takes</c:v>
                </c:pt>
                <c:pt idx="613">
                  <c:v>wonder</c:v>
                </c:pt>
                <c:pt idx="614">
                  <c:v>*</c:v>
                </c:pt>
                <c:pt idx="615">
                  <c:v>arch</c:v>
                </c:pt>
                <c:pt idx="616">
                  <c:v>blood</c:v>
                </c:pt>
                <c:pt idx="617">
                  <c:v>change</c:v>
                </c:pt>
                <c:pt idx="618">
                  <c:v>eye.</c:v>
                </c:pt>
                <c:pt idx="619">
                  <c:v>inside</c:v>
                </c:pt>
                <c:pt idx="620">
                  <c:v>laid</c:v>
                </c:pt>
                <c:pt idx="621">
                  <c:v>mass</c:v>
                </c:pt>
                <c:pt idx="622">
                  <c:v>painting</c:v>
                </c:pt>
                <c:pt idx="623">
                  <c:v>account</c:v>
                </c:pt>
                <c:pt idx="624">
                  <c:v>becomes</c:v>
                </c:pt>
                <c:pt idx="625">
                  <c:v>cold</c:v>
                </c:pt>
                <c:pt idx="626">
                  <c:v>doubt</c:v>
                </c:pt>
                <c:pt idx="627">
                  <c:v>looks</c:v>
                </c:pt>
                <c:pt idx="628">
                  <c:v>period</c:v>
                </c:pt>
                <c:pt idx="629">
                  <c:v>reflected</c:v>
                </c:pt>
                <c:pt idx="630">
                  <c:v>sides</c:v>
                </c:pt>
                <c:pt idx="631">
                  <c:v>fire</c:v>
                </c:pt>
                <c:pt idx="632">
                  <c:v>martin</c:v>
                </c:pt>
                <c:pt idx="633">
                  <c:v>plane</c:v>
                </c:pt>
                <c:pt idx="634">
                  <c:v>remain</c:v>
                </c:pt>
                <c:pt idx="635">
                  <c:v>son</c:v>
                </c:pt>
                <c:pt idx="636">
                  <c:v>whose</c:v>
                </c:pt>
                <c:pt idx="637">
                  <c:v>_c</c:v>
                </c:pt>
                <c:pt idx="638">
                  <c:v>age</c:v>
                </c:pt>
                <c:pt idx="639">
                  <c:v>arm</c:v>
                </c:pt>
                <c:pt idx="640">
                  <c:v>either</c:v>
                </c:pt>
                <c:pt idx="641">
                  <c:v>live</c:v>
                </c:pt>
                <c:pt idx="642">
                  <c:v>saint</c:v>
                </c:pt>
                <c:pt idx="643">
                  <c:v>atoms</c:v>
                </c:pt>
                <c:pt idx="644">
                  <c:v>bad</c:v>
                </c:pt>
                <c:pt idx="645">
                  <c:v>glass</c:v>
                </c:pt>
                <c:pt idx="646">
                  <c:v>hold</c:v>
                </c:pt>
                <c:pt idx="647">
                  <c:v>move</c:v>
                </c:pt>
                <c:pt idx="648">
                  <c:v>photo:</c:v>
                </c:pt>
                <c:pt idx="649">
                  <c:v>remember</c:v>
                </c:pt>
                <c:pt idx="650">
                  <c:v>similar</c:v>
                </c:pt>
                <c:pt idx="651">
                  <c:v>sir.</c:v>
                </c:pt>
                <c:pt idx="652">
                  <c:v>branches</c:v>
                </c:pt>
                <c:pt idx="653">
                  <c:v>held</c:v>
                </c:pt>
                <c:pt idx="654">
                  <c:v>nearer</c:v>
                </c:pt>
                <c:pt idx="655">
                  <c:v>north</c:v>
                </c:pt>
                <c:pt idx="656">
                  <c:v>there,</c:v>
                </c:pt>
                <c:pt idx="657">
                  <c:v>thousand</c:v>
                </c:pt>
                <c:pt idx="658">
                  <c:v>all.</c:v>
                </c:pt>
                <c:pt idx="659">
                  <c:v>forward</c:v>
                </c:pt>
                <c:pt idx="660">
                  <c:v>important</c:v>
                </c:pt>
                <c:pt idx="661">
                  <c:v>outside</c:v>
                </c:pt>
                <c:pt idx="662">
                  <c:v>passing</c:v>
                </c:pt>
                <c:pt idx="663">
                  <c:v>plants</c:v>
                </c:pt>
                <c:pt idx="664">
                  <c:v>points</c:v>
                </c:pt>
                <c:pt idx="665">
                  <c:v>theory</c:v>
                </c:pt>
                <c:pt idx="666">
                  <c:v>thickness</c:v>
                </c:pt>
                <c:pt idx="667">
                  <c:v>carry</c:v>
                </c:pt>
                <c:pt idx="668">
                  <c:v>getting</c:v>
                </c:pt>
                <c:pt idx="669">
                  <c:v>in.</c:v>
                </c:pt>
                <c:pt idx="670">
                  <c:v>leave</c:v>
                </c:pt>
                <c:pt idx="671">
                  <c:v>position</c:v>
                </c:pt>
                <c:pt idx="672">
                  <c:v>remains</c:v>
                </c:pt>
                <c:pt idx="673">
                  <c:v>single</c:v>
                </c:pt>
                <c:pt idx="674">
                  <c:v>south</c:v>
                </c:pt>
                <c:pt idx="675">
                  <c:v>wide</c:v>
                </c:pt>
                <c:pt idx="676">
                  <c:v>wind</c:v>
                </c:pt>
                <c:pt idx="677">
                  <c:v>wish</c:v>
                </c:pt>
                <c:pt idx="678">
                  <c:v>beautiful</c:v>
                </c:pt>
                <c:pt idx="679">
                  <c:v>covered</c:v>
                </c:pt>
                <c:pt idx="680">
                  <c:v>hard</c:v>
                </c:pt>
                <c:pt idx="681">
                  <c:v>private</c:v>
                </c:pt>
                <c:pt idx="682">
                  <c:v>sun.</c:v>
                </c:pt>
                <c:pt idx="683">
                  <c:v>angle</c:v>
                </c:pt>
                <c:pt idx="684">
                  <c:v>certainly</c:v>
                </c:pt>
                <c:pt idx="685">
                  <c:v>d</c:v>
                </c:pt>
                <c:pt idx="686">
                  <c:v>flow</c:v>
                </c:pt>
                <c:pt idx="687">
                  <c:v>no,</c:v>
                </c:pt>
                <c:pt idx="688">
                  <c:v>particular</c:v>
                </c:pt>
                <c:pt idx="689">
                  <c:v>six</c:v>
                </c:pt>
                <c:pt idx="690">
                  <c:v>sure</c:v>
                </c:pt>
                <c:pt idx="691">
                  <c:v>air,</c:v>
                </c:pt>
                <c:pt idx="692">
                  <c:v>although</c:v>
                </c:pt>
                <c:pt idx="693">
                  <c:v>born</c:v>
                </c:pt>
                <c:pt idx="694">
                  <c:v>church</c:v>
                </c:pt>
                <c:pt idx="695">
                  <c:v>draw</c:v>
                </c:pt>
                <c:pt idx="696">
                  <c:v>fingers</c:v>
                </c:pt>
                <c:pt idx="697">
                  <c:v>hence</c:v>
                </c:pt>
                <c:pt idx="698">
                  <c:v>lay</c:v>
                </c:pt>
                <c:pt idx="699">
                  <c:v>mean</c:v>
                </c:pt>
                <c:pt idx="700">
                  <c:v>out.</c:v>
                </c:pt>
                <c:pt idx="701">
                  <c:v>spot</c:v>
                </c:pt>
                <c:pt idx="702">
                  <c:v>besides</c:v>
                </c:pt>
                <c:pt idx="703">
                  <c:v>bloom,</c:v>
                </c:pt>
                <c:pt idx="704">
                  <c:v>corner</c:v>
                </c:pt>
                <c:pt idx="705">
                  <c:v>earth.</c:v>
                </c:pt>
                <c:pt idx="706">
                  <c:v>he,</c:v>
                </c:pt>
                <c:pt idx="707">
                  <c:v>movement</c:v>
                </c:pt>
                <c:pt idx="708">
                  <c:v>myself</c:v>
                </c:pt>
                <c:pt idx="709">
                  <c:v>return</c:v>
                </c:pt>
                <c:pt idx="710">
                  <c:v>this,</c:v>
                </c:pt>
                <c:pt idx="711">
                  <c:v>_photo:</c:v>
                </c:pt>
                <c:pt idx="712">
                  <c:v>dublin</c:v>
                </c:pt>
                <c:pt idx="713">
                  <c:v>effect</c:v>
                </c:pt>
                <c:pt idx="714">
                  <c:v>represent</c:v>
                </c:pt>
                <c:pt idx="715">
                  <c:v>sight</c:v>
                </c:pt>
                <c:pt idx="716">
                  <c:v>thou</c:v>
                </c:pt>
                <c:pt idx="717">
                  <c:v>whom</c:v>
                </c:pt>
                <c:pt idx="718">
                  <c:v>ancient</c:v>
                </c:pt>
                <c:pt idx="719">
                  <c:v>asked.</c:v>
                </c:pt>
                <c:pt idx="720">
                  <c:v>darkness</c:v>
                </c:pt>
                <c:pt idx="721">
                  <c:v>early</c:v>
                </c:pt>
                <c:pt idx="722">
                  <c:v>electrons</c:v>
                </c:pt>
                <c:pt idx="723">
                  <c:v>idea</c:v>
                </c:pt>
                <c:pt idx="724">
                  <c:v>it?</c:v>
                </c:pt>
                <c:pt idx="725">
                  <c:v>knowledge</c:v>
                </c:pt>
                <c:pt idx="726">
                  <c:v>marked</c:v>
                </c:pt>
                <c:pt idx="727">
                  <c:v>prove</c:v>
                </c:pt>
                <c:pt idx="728">
                  <c:v>sort</c:v>
                </c:pt>
                <c:pt idx="729">
                  <c:v>view</c:v>
                </c:pt>
                <c:pt idx="730">
                  <c:v>world.</c:v>
                </c:pt>
                <c:pt idx="731">
                  <c:v>禮</c:v>
                </c:pt>
                <c:pt idx="732">
                  <c:v>b.</c:v>
                </c:pt>
                <c:pt idx="733">
                  <c:v>bright</c:v>
                </c:pt>
                <c:pt idx="734">
                  <c:v>h.</c:v>
                </c:pt>
                <c:pt idx="735">
                  <c:v>knows</c:v>
                </c:pt>
                <c:pt idx="736">
                  <c:v>standing</c:v>
                </c:pt>
                <c:pt idx="737">
                  <c:v>body.</c:v>
                </c:pt>
                <c:pt idx="738">
                  <c:v>drawings</c:v>
                </c:pt>
                <c:pt idx="739">
                  <c:v>fresh</c:v>
                </c:pt>
                <c:pt idx="740">
                  <c:v>i,</c:v>
                </c:pt>
                <c:pt idx="741">
                  <c:v>learn</c:v>
                </c:pt>
                <c:pt idx="742">
                  <c:v>moving</c:v>
                </c:pt>
                <c:pt idx="743">
                  <c:v>nice</c:v>
                </c:pt>
                <c:pt idx="744">
                  <c:v>piece</c:v>
                </c:pt>
                <c:pt idx="745">
                  <c:v>public</c:v>
                </c:pt>
                <c:pt idx="746">
                  <c:v>reproduced</c:v>
                </c:pt>
                <c:pt idx="747">
                  <c:v>sees</c:v>
                </c:pt>
                <c:pt idx="748">
                  <c:v>soft</c:v>
                </c:pt>
                <c:pt idx="749">
                  <c:v>straight</c:v>
                </c:pt>
                <c:pt idx="750">
                  <c:v>subject</c:v>
                </c:pt>
                <c:pt idx="751">
                  <c:v>cases</c:v>
                </c:pt>
                <c:pt idx="752">
                  <c:v>della</c:v>
                </c:pt>
                <c:pt idx="753">
                  <c:v>low</c:v>
                </c:pt>
                <c:pt idx="754">
                  <c:v>whence</c:v>
                </c:pt>
                <c:pt idx="755">
                  <c:v>art</c:v>
                </c:pt>
                <c:pt idx="756">
                  <c:v>copy</c:v>
                </c:pt>
                <c:pt idx="757">
                  <c:v>distant</c:v>
                </c:pt>
                <c:pt idx="758">
                  <c:v>due</c:v>
                </c:pt>
                <c:pt idx="759">
                  <c:v>followed</c:v>
                </c:pt>
                <c:pt idx="760">
                  <c:v>heavy</c:v>
                </c:pt>
                <c:pt idx="761">
                  <c:v>ill</c:v>
                </c:pt>
                <c:pt idx="762">
                  <c:v>meet</c:v>
                </c:pt>
                <c:pt idx="763">
                  <c:v>walked</c:v>
                </c:pt>
                <c:pt idx="764">
                  <c:v>yellow</c:v>
                </c:pt>
                <c:pt idx="765">
                  <c:v>zoe:</c:v>
                </c:pt>
                <c:pt idx="766">
                  <c:v>b_</c:v>
                </c:pt>
                <c:pt idx="767">
                  <c:v>bring</c:v>
                </c:pt>
                <c:pt idx="768">
                  <c:v>deep</c:v>
                </c:pt>
                <c:pt idx="769">
                  <c:v>didn't</c:v>
                </c:pt>
                <c:pt idx="770">
                  <c:v>flying</c:v>
                </c:pt>
                <c:pt idx="771">
                  <c:v>ground</c:v>
                </c:pt>
                <c:pt idx="772">
                  <c:v>lies</c:v>
                </c:pt>
                <c:pt idx="773">
                  <c:v>visible</c:v>
                </c:pt>
                <c:pt idx="774">
                  <c:v>_b_</c:v>
                </c:pt>
                <c:pt idx="775">
                  <c:v>10</c:v>
                </c:pt>
                <c:pt idx="776">
                  <c:v>brown</c:v>
                </c:pt>
                <c:pt idx="777">
                  <c:v>here,</c:v>
                </c:pt>
                <c:pt idx="778">
                  <c:v>history</c:v>
                </c:pt>
                <c:pt idx="779">
                  <c:v>hope</c:v>
                </c:pt>
                <c:pt idx="780">
                  <c:v>mirror</c:v>
                </c:pt>
                <c:pt idx="781">
                  <c:v>seeing</c:v>
                </c:pt>
                <c:pt idx="782">
                  <c:v>somewhat</c:v>
                </c:pt>
                <c:pt idx="783">
                  <c:v>studies</c:v>
                </c:pt>
                <c:pt idx="784">
                  <c:v>sweet</c:v>
                </c:pt>
                <c:pt idx="785">
                  <c:v>there's</c:v>
                </c:pt>
                <c:pt idx="786">
                  <c:v>walking</c:v>
                </c:pt>
                <c:pt idx="787">
                  <c:v>write</c:v>
                </c:pt>
                <c:pt idx="788">
                  <c:v>again.</c:v>
                </c:pt>
                <c:pt idx="789">
                  <c:v>around</c:v>
                </c:pt>
                <c:pt idx="790">
                  <c:v>bed</c:v>
                </c:pt>
                <c:pt idx="791">
                  <c:v>caused</c:v>
                </c:pt>
                <c:pt idx="792">
                  <c:v>day,</c:v>
                </c:pt>
                <c:pt idx="793">
                  <c:v>faces</c:v>
                </c:pt>
                <c:pt idx="794">
                  <c:v>fell</c:v>
                </c:pt>
                <c:pt idx="795">
                  <c:v>giving</c:v>
                </c:pt>
                <c:pt idx="796">
                  <c:v>gone</c:v>
                </c:pt>
                <c:pt idx="797">
                  <c:v>highly</c:v>
                </c:pt>
                <c:pt idx="798">
                  <c:v>however</c:v>
                </c:pt>
                <c:pt idx="799">
                  <c:v>mountain</c:v>
                </c:pt>
                <c:pt idx="800">
                  <c:v>ones</c:v>
                </c:pt>
                <c:pt idx="801">
                  <c:v>painting.</c:v>
                </c:pt>
                <c:pt idx="802">
                  <c:v>sea.</c:v>
                </c:pt>
                <c:pt idx="803">
                  <c:v>see.</c:v>
                </c:pt>
                <c:pt idx="804">
                  <c:v>speak</c:v>
                </c:pt>
                <c:pt idx="805">
                  <c:v>stands</c:v>
                </c:pt>
                <c:pt idx="806">
                  <c:v>until</c:v>
                </c:pt>
                <c:pt idx="807">
                  <c:v>whatever</c:v>
                </c:pt>
                <c:pt idx="808">
                  <c:v>(the</c:v>
                </c:pt>
                <c:pt idx="809">
                  <c:v>care</c:v>
                </c:pt>
                <c:pt idx="810">
                  <c:v>clouds</c:v>
                </c:pt>
                <c:pt idx="811">
                  <c:v>country</c:v>
                </c:pt>
                <c:pt idx="812">
                  <c:v>food</c:v>
                </c:pt>
                <c:pt idx="813">
                  <c:v>gutenberg</c:v>
                </c:pt>
                <c:pt idx="814">
                  <c:v>hardly</c:v>
                </c:pt>
                <c:pt idx="815">
                  <c:v>letters</c:v>
                </c:pt>
                <c:pt idx="816">
                  <c:v>one.</c:v>
                </c:pt>
                <c:pt idx="817">
                  <c:v>opaque</c:v>
                </c:pt>
                <c:pt idx="818">
                  <c:v>regard</c:v>
                </c:pt>
                <c:pt idx="819">
                  <c:v>royal</c:v>
                </c:pt>
                <c:pt idx="820">
                  <c:v>simply</c:v>
                </c:pt>
                <c:pt idx="821">
                  <c:v>walls</c:v>
                </c:pt>
                <c:pt idx="822">
                  <c:v>henry</c:v>
                </c:pt>
                <c:pt idx="823">
                  <c:v>hot</c:v>
                </c:pt>
                <c:pt idx="824">
                  <c:v>leg</c:v>
                </c:pt>
                <c:pt idx="825">
                  <c:v>level</c:v>
                </c:pt>
                <c:pt idx="826">
                  <c:v>other.</c:v>
                </c:pt>
                <c:pt idx="827">
                  <c:v>question</c:v>
                </c:pt>
                <c:pt idx="828">
                  <c:v>state</c:v>
                </c:pt>
                <c:pt idx="829">
                  <c:v>stone</c:v>
                </c:pt>
                <c:pt idx="830">
                  <c:v>vol.</c:v>
                </c:pt>
                <c:pt idx="831">
                  <c:v>wanted</c:v>
                </c:pt>
                <c:pt idx="832">
                  <c:v>answer</c:v>
                </c:pt>
                <c:pt idx="833">
                  <c:v>clear</c:v>
                </c:pt>
                <c:pt idx="834">
                  <c:v>east</c:v>
                </c:pt>
                <c:pt idx="835">
                  <c:v>joe.</c:v>
                </c:pt>
                <c:pt idx="836">
                  <c:v>kinds</c:v>
                </c:pt>
                <c:pt idx="837">
                  <c:v>life,</c:v>
                </c:pt>
                <c:pt idx="838">
                  <c:v>moved</c:v>
                </c:pt>
                <c:pt idx="839">
                  <c:v>need</c:v>
                </c:pt>
                <c:pt idx="840">
                  <c:v>none</c:v>
                </c:pt>
                <c:pt idx="841">
                  <c:v>particularly</c:v>
                </c:pt>
                <c:pt idx="842">
                  <c:v>published</c:v>
                </c:pt>
                <c:pt idx="843">
                  <c:v>real</c:v>
                </c:pt>
                <c:pt idx="844">
                  <c:v>vast</c:v>
                </c:pt>
                <c:pt idx="845">
                  <c:v>well,</c:v>
                </c:pt>
                <c:pt idx="846">
                  <c:v>yes.</c:v>
                </c:pt>
                <c:pt idx="847">
                  <c:v>added</c:v>
                </c:pt>
                <c:pt idx="848">
                  <c:v>air.</c:v>
                </c:pt>
                <c:pt idx="849">
                  <c:v>all,</c:v>
                </c:pt>
                <c:pt idx="850">
                  <c:v>but,</c:v>
                </c:pt>
                <c:pt idx="851">
                  <c:v>city</c:v>
                </c:pt>
                <c:pt idx="852">
                  <c:v>course,</c:v>
                </c:pt>
                <c:pt idx="853">
                  <c:v>easily</c:v>
                </c:pt>
                <c:pt idx="854">
                  <c:v>eyes.</c:v>
                </c:pt>
                <c:pt idx="855">
                  <c:v>gentleman</c:v>
                </c:pt>
                <c:pt idx="856">
                  <c:v>lovely</c:v>
                </c:pt>
                <c:pt idx="857">
                  <c:v>merely</c:v>
                </c:pt>
                <c:pt idx="858">
                  <c:v>necessary</c:v>
                </c:pt>
                <c:pt idx="859">
                  <c:v>painter</c:v>
                </c:pt>
                <c:pt idx="860">
                  <c:v>person</c:v>
                </c:pt>
                <c:pt idx="861">
                  <c:v>run</c:v>
                </c:pt>
                <c:pt idx="862">
                  <c:v>running</c:v>
                </c:pt>
                <c:pt idx="863">
                  <c:v>skin</c:v>
                </c:pt>
                <c:pt idx="864">
                  <c:v>twice</c:v>
                </c:pt>
                <c:pt idx="865">
                  <c:v>up,</c:v>
                </c:pt>
                <c:pt idx="866">
                  <c:v>wrote</c:v>
                </c:pt>
                <c:pt idx="867">
                  <c:v>you're</c:v>
                </c:pt>
                <c:pt idx="868">
                  <c:v>1</c:v>
                </c:pt>
                <c:pt idx="869">
                  <c:v>bear</c:v>
                </c:pt>
                <c:pt idx="870">
                  <c:v>doing</c:v>
                </c:pt>
                <c:pt idx="871">
                  <c:v>except</c:v>
                </c:pt>
                <c:pt idx="872">
                  <c:v>fair</c:v>
                </c:pt>
                <c:pt idx="873">
                  <c:v>lenehan</c:v>
                </c:pt>
                <c:pt idx="874">
                  <c:v>nose</c:v>
                </c:pt>
                <c:pt idx="875">
                  <c:v>other,</c:v>
                </c:pt>
                <c:pt idx="876">
                  <c:v>si</c:v>
                </c:pt>
                <c:pt idx="877">
                  <c:v>soul</c:v>
                </c:pt>
                <c:pt idx="878">
                  <c:v>stand</c:v>
                </c:pt>
                <c:pt idx="879">
                  <c:v>throw</c:v>
                </c:pt>
                <c:pt idx="880">
                  <c:v>wild</c:v>
                </c:pt>
                <c:pt idx="881">
                  <c:v>#NAME?</c:v>
                </c:pt>
                <c:pt idx="882">
                  <c:v>ask</c:v>
                </c:pt>
                <c:pt idx="883">
                  <c:v>bird</c:v>
                </c:pt>
                <c:pt idx="884">
                  <c:v>cunningham</c:v>
                </c:pt>
                <c:pt idx="885">
                  <c:v>dog</c:v>
                </c:pt>
                <c:pt idx="886">
                  <c:v>evidence</c:v>
                </c:pt>
                <c:pt idx="887">
                  <c:v>eyes,</c:v>
                </c:pt>
                <c:pt idx="888">
                  <c:v>falling</c:v>
                </c:pt>
                <c:pt idx="889">
                  <c:v>fig.</c:v>
                </c:pt>
                <c:pt idx="890">
                  <c:v>grey</c:v>
                </c:pt>
                <c:pt idx="891">
                  <c:v>hand.</c:v>
                </c:pt>
                <c:pt idx="892">
                  <c:v>later</c:v>
                </c:pt>
                <c:pt idx="893">
                  <c:v>lie</c:v>
                </c:pt>
                <c:pt idx="894">
                  <c:v>lighted</c:v>
                </c:pt>
                <c:pt idx="895">
                  <c:v>main</c:v>
                </c:pt>
                <c:pt idx="896">
                  <c:v>produce</c:v>
                </c:pt>
                <c:pt idx="897">
                  <c:v>rock</c:v>
                </c:pt>
                <c:pt idx="898">
                  <c:v>science</c:v>
                </c:pt>
                <c:pt idx="899">
                  <c:v>street,</c:v>
                </c:pt>
                <c:pt idx="900">
                  <c:v>thick</c:v>
                </c:pt>
                <c:pt idx="901">
                  <c:v>try</c:v>
                </c:pt>
                <c:pt idx="902">
                  <c:v>understand</c:v>
                </c:pt>
                <c:pt idx="903">
                  <c:v>writing</c:v>
                </c:pt>
                <c:pt idx="904">
                  <c:v>--yes,</c:v>
                </c:pt>
                <c:pt idx="905">
                  <c:v>_d</c:v>
                </c:pt>
                <c:pt idx="906">
                  <c:v>back.</c:v>
                </c:pt>
                <c:pt idx="907">
                  <c:v>central</c:v>
                </c:pt>
                <c:pt idx="908">
                  <c:v>connection</c:v>
                </c:pt>
                <c:pt idx="909">
                  <c:v>dear</c:v>
                </c:pt>
                <c:pt idx="910">
                  <c:v>eggs</c:v>
                </c:pt>
                <c:pt idx="911">
                  <c:v>ends</c:v>
                </c:pt>
                <c:pt idx="912">
                  <c:v>felt</c:v>
                </c:pt>
                <c:pt idx="913">
                  <c:v>follow</c:v>
                </c:pt>
                <c:pt idx="914">
                  <c:v>lips</c:v>
                </c:pt>
                <c:pt idx="915">
                  <c:v>muscles</c:v>
                </c:pt>
                <c:pt idx="916">
                  <c:v>on,</c:v>
                </c:pt>
                <c:pt idx="917">
                  <c:v>raised</c:v>
                </c:pt>
                <c:pt idx="918">
                  <c:v>sent</c:v>
                </c:pt>
                <c:pt idx="919">
                  <c:v>star</c:v>
                </c:pt>
                <c:pt idx="920">
                  <c:v>street.</c:v>
                </c:pt>
                <c:pt idx="921">
                  <c:v>way.</c:v>
                </c:pt>
                <c:pt idx="922">
                  <c:v>children</c:v>
                </c:pt>
                <c:pt idx="923">
                  <c:v>conmee</c:v>
                </c:pt>
                <c:pt idx="924">
                  <c:v>day.</c:v>
                </c:pt>
                <c:pt idx="925">
                  <c:v>double</c:v>
                </c:pt>
                <c:pt idx="926">
                  <c:v>face.</c:v>
                </c:pt>
                <c:pt idx="927">
                  <c:v>king</c:v>
                </c:pt>
                <c:pt idx="928">
                  <c:v>meaning</c:v>
                </c:pt>
                <c:pt idx="929">
                  <c:v>room</c:v>
                </c:pt>
                <c:pt idx="930">
                  <c:v>salt</c:v>
                </c:pt>
                <c:pt idx="931">
                  <c:v>section</c:v>
                </c:pt>
                <c:pt idx="932">
                  <c:v>sitting</c:v>
                </c:pt>
                <c:pt idx="933">
                  <c:v>suddenly</c:v>
                </c:pt>
                <c:pt idx="934">
                  <c:v>amount</c:v>
                </c:pt>
                <c:pt idx="935">
                  <c:v>bent</c:v>
                </c:pt>
                <c:pt idx="936">
                  <c:v>creatures</c:v>
                </c:pt>
                <c:pt idx="937">
                  <c:v>direction</c:v>
                </c:pt>
                <c:pt idx="938">
                  <c:v>fish</c:v>
                </c:pt>
                <c:pt idx="939">
                  <c:v>force</c:v>
                </c:pt>
                <c:pt idx="940">
                  <c:v>girl</c:v>
                </c:pt>
                <c:pt idx="941">
                  <c:v>holding</c:v>
                </c:pt>
                <c:pt idx="942">
                  <c:v>infinite</c:v>
                </c:pt>
                <c:pt idx="943">
                  <c:v>limbs</c:v>
                </c:pt>
                <c:pt idx="944">
                  <c:v>met</c:v>
                </c:pt>
                <c:pt idx="945">
                  <c:v>numerous</c:v>
                </c:pt>
                <c:pt idx="946">
                  <c:v>quantity</c:v>
                </c:pt>
                <c:pt idx="947">
                  <c:v>really</c:v>
                </c:pt>
                <c:pt idx="948">
                  <c:v>right.</c:v>
                </c:pt>
                <c:pt idx="949">
                  <c:v>smoke</c:v>
                </c:pt>
                <c:pt idx="950">
                  <c:v>stephen's</c:v>
                </c:pt>
                <c:pt idx="951">
                  <c:v>terms</c:v>
                </c:pt>
                <c:pt idx="952">
                  <c:v>w.</c:v>
                </c:pt>
                <c:pt idx="953">
                  <c:v>wait</c:v>
                </c:pt>
                <c:pt idx="954">
                  <c:v>_(she</c:v>
                </c:pt>
                <c:pt idx="955">
                  <c:v>arrangement</c:v>
                </c:pt>
                <c:pt idx="956">
                  <c:v>bloom.</c:v>
                </c:pt>
                <c:pt idx="957">
                  <c:v>des</c:v>
                </c:pt>
                <c:pt idx="958">
                  <c:v>equally</c:v>
                </c:pt>
                <c:pt idx="959">
                  <c:v>formed</c:v>
                </c:pt>
                <c:pt idx="960">
                  <c:v>interest</c:v>
                </c:pt>
                <c:pt idx="961">
                  <c:v>lady</c:v>
                </c:pt>
                <c:pt idx="962">
                  <c:v>meant</c:v>
                </c:pt>
                <c:pt idx="963">
                  <c:v>mentioned</c:v>
                </c:pt>
                <c:pt idx="964">
                  <c:v>method</c:v>
                </c:pt>
                <c:pt idx="965">
                  <c:v>now,</c:v>
                </c:pt>
                <c:pt idx="966">
                  <c:v>rises</c:v>
                </c:pt>
                <c:pt idx="967">
                  <c:v>shadow.</c:v>
                </c:pt>
                <c:pt idx="968">
                  <c:v>shells</c:v>
                </c:pt>
                <c:pt idx="969">
                  <c:v>un</c:v>
                </c:pt>
                <c:pt idx="970">
                  <c:v>wouldn't</c:v>
                </c:pt>
                <c:pt idx="971">
                  <c:v>you?</c:v>
                </c:pt>
                <c:pt idx="972">
                  <c:v>7</c:v>
                </c:pt>
                <c:pt idx="973">
                  <c:v>b</c:v>
                </c:pt>
                <c:pt idx="974">
                  <c:v>ben</c:v>
                </c:pt>
                <c:pt idx="975">
                  <c:v>broken</c:v>
                </c:pt>
                <c:pt idx="976">
                  <c:v>can't</c:v>
                </c:pt>
                <c:pt idx="977">
                  <c:v>circle</c:v>
                </c:pt>
                <c:pt idx="978">
                  <c:v>cissy</c:v>
                </c:pt>
                <c:pt idx="979">
                  <c:v>d_</c:v>
                </c:pt>
                <c:pt idx="980">
                  <c:v>evening</c:v>
                </c:pt>
                <c:pt idx="981">
                  <c:v>further</c:v>
                </c:pt>
                <c:pt idx="982">
                  <c:v>law</c:v>
                </c:pt>
                <c:pt idx="983">
                  <c:v>longer</c:v>
                </c:pt>
                <c:pt idx="984">
                  <c:v>manner</c:v>
                </c:pt>
                <c:pt idx="985">
                  <c:v>movements</c:v>
                </c:pt>
                <c:pt idx="986">
                  <c:v>rose</c:v>
                </c:pt>
                <c:pt idx="987">
                  <c:v>slowly</c:v>
                </c:pt>
                <c:pt idx="988">
                  <c:v>complete</c:v>
                </c:pt>
                <c:pt idx="989">
                  <c:v>electronic</c:v>
                </c:pt>
                <c:pt idx="990">
                  <c:v>iron</c:v>
                </c:pt>
                <c:pt idx="991">
                  <c:v>possibly</c:v>
                </c:pt>
                <c:pt idx="992">
                  <c:v>seven</c:v>
                </c:pt>
                <c:pt idx="993">
                  <c:v>sky</c:v>
                </c:pt>
                <c:pt idx="994">
                  <c:v>smell</c:v>
                </c:pt>
                <c:pt idx="995">
                  <c:v>soon</c:v>
                </c:pt>
                <c:pt idx="996">
                  <c:v>teeth</c:v>
                </c:pt>
                <c:pt idx="997">
                  <c:v>thin</c:v>
                </c:pt>
                <c:pt idx="998">
                  <c:v>transparent</c:v>
                </c:pt>
              </c:strCache>
            </c:strRef>
          </c:cat>
          <c:val>
            <c:numRef>
              <c:f>工作表1!$B$2:$B$1000</c:f>
              <c:numCache>
                <c:formatCode>General</c:formatCode>
                <c:ptCount val="999"/>
                <c:pt idx="0">
                  <c:v>46690</c:v>
                </c:pt>
                <c:pt idx="1">
                  <c:v>24986</c:v>
                </c:pt>
                <c:pt idx="2">
                  <c:v>18239</c:v>
                </c:pt>
                <c:pt idx="3">
                  <c:v>13345</c:v>
                </c:pt>
                <c:pt idx="4">
                  <c:v>12717</c:v>
                </c:pt>
                <c:pt idx="5">
                  <c:v>12389</c:v>
                </c:pt>
                <c:pt idx="6">
                  <c:v>7530</c:v>
                </c:pt>
                <c:pt idx="7">
                  <c:v>6452</c:v>
                </c:pt>
                <c:pt idx="8">
                  <c:v>5819</c:v>
                </c:pt>
                <c:pt idx="9">
                  <c:v>4826</c:v>
                </c:pt>
                <c:pt idx="10">
                  <c:v>4788</c:v>
                </c:pt>
                <c:pt idx="11">
                  <c:v>4417</c:v>
                </c:pt>
                <c:pt idx="12">
                  <c:v>4244</c:v>
                </c:pt>
                <c:pt idx="13">
                  <c:v>4175</c:v>
                </c:pt>
                <c:pt idx="14">
                  <c:v>4043</c:v>
                </c:pt>
                <c:pt idx="15">
                  <c:v>3719</c:v>
                </c:pt>
                <c:pt idx="16">
                  <c:v>3653</c:v>
                </c:pt>
                <c:pt idx="17">
                  <c:v>3586</c:v>
                </c:pt>
                <c:pt idx="18">
                  <c:v>3347</c:v>
                </c:pt>
                <c:pt idx="19">
                  <c:v>3261</c:v>
                </c:pt>
                <c:pt idx="20">
                  <c:v>3241</c:v>
                </c:pt>
                <c:pt idx="21">
                  <c:v>3094</c:v>
                </c:pt>
                <c:pt idx="22">
                  <c:v>3052</c:v>
                </c:pt>
                <c:pt idx="23">
                  <c:v>2828</c:v>
                </c:pt>
                <c:pt idx="24">
                  <c:v>2822</c:v>
                </c:pt>
                <c:pt idx="25">
                  <c:v>2555</c:v>
                </c:pt>
                <c:pt idx="26">
                  <c:v>2391</c:v>
                </c:pt>
                <c:pt idx="27">
                  <c:v>2295</c:v>
                </c:pt>
                <c:pt idx="28">
                  <c:v>2113</c:v>
                </c:pt>
                <c:pt idx="29">
                  <c:v>2052</c:v>
                </c:pt>
                <c:pt idx="30">
                  <c:v>2047</c:v>
                </c:pt>
                <c:pt idx="31">
                  <c:v>1928</c:v>
                </c:pt>
                <c:pt idx="32">
                  <c:v>1760</c:v>
                </c:pt>
                <c:pt idx="33">
                  <c:v>1742</c:v>
                </c:pt>
                <c:pt idx="34">
                  <c:v>1646</c:v>
                </c:pt>
                <c:pt idx="35">
                  <c:v>1599</c:v>
                </c:pt>
                <c:pt idx="36">
                  <c:v>1583</c:v>
                </c:pt>
                <c:pt idx="37">
                  <c:v>1570</c:v>
                </c:pt>
                <c:pt idx="38">
                  <c:v>1566</c:v>
                </c:pt>
                <c:pt idx="39">
                  <c:v>1545</c:v>
                </c:pt>
                <c:pt idx="40">
                  <c:v>1443</c:v>
                </c:pt>
                <c:pt idx="41">
                  <c:v>1396</c:v>
                </c:pt>
                <c:pt idx="42">
                  <c:v>1319</c:v>
                </c:pt>
                <c:pt idx="43">
                  <c:v>1314</c:v>
                </c:pt>
                <c:pt idx="44">
                  <c:v>1255</c:v>
                </c:pt>
                <c:pt idx="45">
                  <c:v>1190</c:v>
                </c:pt>
                <c:pt idx="46">
                  <c:v>1182</c:v>
                </c:pt>
                <c:pt idx="47">
                  <c:v>1150</c:v>
                </c:pt>
                <c:pt idx="48">
                  <c:v>1126</c:v>
                </c:pt>
                <c:pt idx="49">
                  <c:v>1113</c:v>
                </c:pt>
                <c:pt idx="50">
                  <c:v>1101</c:v>
                </c:pt>
                <c:pt idx="51">
                  <c:v>1088</c:v>
                </c:pt>
                <c:pt idx="52">
                  <c:v>1075</c:v>
                </c:pt>
                <c:pt idx="53">
                  <c:v>1058</c:v>
                </c:pt>
                <c:pt idx="54">
                  <c:v>1003</c:v>
                </c:pt>
                <c:pt idx="55">
                  <c:v>1002</c:v>
                </c:pt>
                <c:pt idx="56">
                  <c:v>994</c:v>
                </c:pt>
                <c:pt idx="57">
                  <c:v>993</c:v>
                </c:pt>
                <c:pt idx="58">
                  <c:v>983</c:v>
                </c:pt>
                <c:pt idx="59">
                  <c:v>982</c:v>
                </c:pt>
                <c:pt idx="60">
                  <c:v>957</c:v>
                </c:pt>
                <c:pt idx="61">
                  <c:v>939</c:v>
                </c:pt>
                <c:pt idx="62">
                  <c:v>907</c:v>
                </c:pt>
                <c:pt idx="63">
                  <c:v>897</c:v>
                </c:pt>
                <c:pt idx="64">
                  <c:v>891</c:v>
                </c:pt>
                <c:pt idx="65">
                  <c:v>877</c:v>
                </c:pt>
                <c:pt idx="66">
                  <c:v>868</c:v>
                </c:pt>
                <c:pt idx="67">
                  <c:v>848</c:v>
                </c:pt>
                <c:pt idx="68">
                  <c:v>842</c:v>
                </c:pt>
                <c:pt idx="69">
                  <c:v>837</c:v>
                </c:pt>
                <c:pt idx="70">
                  <c:v>825</c:v>
                </c:pt>
                <c:pt idx="71">
                  <c:v>811</c:v>
                </c:pt>
                <c:pt idx="72">
                  <c:v>810</c:v>
                </c:pt>
                <c:pt idx="73">
                  <c:v>770</c:v>
                </c:pt>
                <c:pt idx="74">
                  <c:v>763</c:v>
                </c:pt>
                <c:pt idx="75">
                  <c:v>750</c:v>
                </c:pt>
                <c:pt idx="76">
                  <c:v>733</c:v>
                </c:pt>
                <c:pt idx="77">
                  <c:v>713</c:v>
                </c:pt>
                <c:pt idx="78">
                  <c:v>707</c:v>
                </c:pt>
                <c:pt idx="79">
                  <c:v>706</c:v>
                </c:pt>
                <c:pt idx="80">
                  <c:v>701</c:v>
                </c:pt>
                <c:pt idx="81">
                  <c:v>694</c:v>
                </c:pt>
                <c:pt idx="82">
                  <c:v>670</c:v>
                </c:pt>
                <c:pt idx="83">
                  <c:v>670</c:v>
                </c:pt>
                <c:pt idx="84">
                  <c:v>669</c:v>
                </c:pt>
                <c:pt idx="85">
                  <c:v>663</c:v>
                </c:pt>
                <c:pt idx="86">
                  <c:v>654</c:v>
                </c:pt>
                <c:pt idx="87">
                  <c:v>634</c:v>
                </c:pt>
                <c:pt idx="88">
                  <c:v>633</c:v>
                </c:pt>
                <c:pt idx="89">
                  <c:v>629</c:v>
                </c:pt>
                <c:pt idx="90">
                  <c:v>619</c:v>
                </c:pt>
                <c:pt idx="91">
                  <c:v>617</c:v>
                </c:pt>
                <c:pt idx="92">
                  <c:v>603</c:v>
                </c:pt>
                <c:pt idx="93">
                  <c:v>577</c:v>
                </c:pt>
                <c:pt idx="94">
                  <c:v>576</c:v>
                </c:pt>
                <c:pt idx="95">
                  <c:v>571</c:v>
                </c:pt>
                <c:pt idx="96">
                  <c:v>562</c:v>
                </c:pt>
                <c:pt idx="97">
                  <c:v>561</c:v>
                </c:pt>
                <c:pt idx="98">
                  <c:v>533</c:v>
                </c:pt>
                <c:pt idx="99">
                  <c:v>531</c:v>
                </c:pt>
                <c:pt idx="100">
                  <c:v>529</c:v>
                </c:pt>
                <c:pt idx="101">
                  <c:v>522</c:v>
                </c:pt>
                <c:pt idx="102">
                  <c:v>522</c:v>
                </c:pt>
                <c:pt idx="103">
                  <c:v>517</c:v>
                </c:pt>
                <c:pt idx="104">
                  <c:v>515</c:v>
                </c:pt>
                <c:pt idx="105">
                  <c:v>510</c:v>
                </c:pt>
                <c:pt idx="106">
                  <c:v>507</c:v>
                </c:pt>
                <c:pt idx="107">
                  <c:v>501</c:v>
                </c:pt>
                <c:pt idx="108">
                  <c:v>487</c:v>
                </c:pt>
                <c:pt idx="109">
                  <c:v>485</c:v>
                </c:pt>
                <c:pt idx="110">
                  <c:v>485</c:v>
                </c:pt>
                <c:pt idx="111">
                  <c:v>483</c:v>
                </c:pt>
                <c:pt idx="112">
                  <c:v>481</c:v>
                </c:pt>
                <c:pt idx="113">
                  <c:v>477</c:v>
                </c:pt>
                <c:pt idx="114">
                  <c:v>469</c:v>
                </c:pt>
                <c:pt idx="115">
                  <c:v>464</c:v>
                </c:pt>
                <c:pt idx="116">
                  <c:v>453</c:v>
                </c:pt>
                <c:pt idx="117">
                  <c:v>453</c:v>
                </c:pt>
                <c:pt idx="118">
                  <c:v>450</c:v>
                </c:pt>
                <c:pt idx="119">
                  <c:v>446</c:v>
                </c:pt>
                <c:pt idx="120">
                  <c:v>445</c:v>
                </c:pt>
                <c:pt idx="121">
                  <c:v>443</c:v>
                </c:pt>
                <c:pt idx="122">
                  <c:v>439</c:v>
                </c:pt>
                <c:pt idx="123">
                  <c:v>437</c:v>
                </c:pt>
                <c:pt idx="124">
                  <c:v>434</c:v>
                </c:pt>
                <c:pt idx="125">
                  <c:v>432</c:v>
                </c:pt>
                <c:pt idx="126">
                  <c:v>427</c:v>
                </c:pt>
                <c:pt idx="127">
                  <c:v>420</c:v>
                </c:pt>
                <c:pt idx="128">
                  <c:v>414</c:v>
                </c:pt>
                <c:pt idx="129">
                  <c:v>405</c:v>
                </c:pt>
                <c:pt idx="130">
                  <c:v>401</c:v>
                </c:pt>
                <c:pt idx="131">
                  <c:v>394</c:v>
                </c:pt>
                <c:pt idx="132">
                  <c:v>393</c:v>
                </c:pt>
                <c:pt idx="133">
                  <c:v>391</c:v>
                </c:pt>
                <c:pt idx="134">
                  <c:v>391</c:v>
                </c:pt>
                <c:pt idx="135">
                  <c:v>385</c:v>
                </c:pt>
                <c:pt idx="136">
                  <c:v>376</c:v>
                </c:pt>
                <c:pt idx="137">
                  <c:v>374</c:v>
                </c:pt>
                <c:pt idx="138">
                  <c:v>374</c:v>
                </c:pt>
                <c:pt idx="139">
                  <c:v>374</c:v>
                </c:pt>
                <c:pt idx="140">
                  <c:v>373</c:v>
                </c:pt>
                <c:pt idx="141">
                  <c:v>364</c:v>
                </c:pt>
                <c:pt idx="142">
                  <c:v>359</c:v>
                </c:pt>
                <c:pt idx="143">
                  <c:v>359</c:v>
                </c:pt>
                <c:pt idx="144">
                  <c:v>358</c:v>
                </c:pt>
                <c:pt idx="145">
                  <c:v>358</c:v>
                </c:pt>
                <c:pt idx="146">
                  <c:v>357</c:v>
                </c:pt>
                <c:pt idx="147">
                  <c:v>352</c:v>
                </c:pt>
                <c:pt idx="148">
                  <c:v>351</c:v>
                </c:pt>
                <c:pt idx="149">
                  <c:v>348</c:v>
                </c:pt>
                <c:pt idx="150">
                  <c:v>344</c:v>
                </c:pt>
                <c:pt idx="151">
                  <c:v>340</c:v>
                </c:pt>
                <c:pt idx="152">
                  <c:v>339</c:v>
                </c:pt>
                <c:pt idx="153">
                  <c:v>336</c:v>
                </c:pt>
                <c:pt idx="154">
                  <c:v>332</c:v>
                </c:pt>
                <c:pt idx="155">
                  <c:v>330</c:v>
                </c:pt>
                <c:pt idx="156">
                  <c:v>329</c:v>
                </c:pt>
                <c:pt idx="157">
                  <c:v>328</c:v>
                </c:pt>
                <c:pt idx="158">
                  <c:v>326</c:v>
                </c:pt>
                <c:pt idx="159">
                  <c:v>325</c:v>
                </c:pt>
                <c:pt idx="160">
                  <c:v>323</c:v>
                </c:pt>
                <c:pt idx="161">
                  <c:v>323</c:v>
                </c:pt>
                <c:pt idx="162">
                  <c:v>323</c:v>
                </c:pt>
                <c:pt idx="163">
                  <c:v>319</c:v>
                </c:pt>
                <c:pt idx="164">
                  <c:v>318</c:v>
                </c:pt>
                <c:pt idx="165">
                  <c:v>317</c:v>
                </c:pt>
                <c:pt idx="166">
                  <c:v>307</c:v>
                </c:pt>
                <c:pt idx="167">
                  <c:v>306</c:v>
                </c:pt>
                <c:pt idx="168">
                  <c:v>305</c:v>
                </c:pt>
                <c:pt idx="169">
                  <c:v>303</c:v>
                </c:pt>
                <c:pt idx="170">
                  <c:v>303</c:v>
                </c:pt>
                <c:pt idx="171">
                  <c:v>299</c:v>
                </c:pt>
                <c:pt idx="172">
                  <c:v>298</c:v>
                </c:pt>
                <c:pt idx="173">
                  <c:v>297</c:v>
                </c:pt>
                <c:pt idx="174">
                  <c:v>296</c:v>
                </c:pt>
                <c:pt idx="175">
                  <c:v>295</c:v>
                </c:pt>
                <c:pt idx="176">
                  <c:v>295</c:v>
                </c:pt>
                <c:pt idx="177">
                  <c:v>292</c:v>
                </c:pt>
                <c:pt idx="178">
                  <c:v>290</c:v>
                </c:pt>
                <c:pt idx="179">
                  <c:v>290</c:v>
                </c:pt>
                <c:pt idx="180">
                  <c:v>289</c:v>
                </c:pt>
                <c:pt idx="181">
                  <c:v>288</c:v>
                </c:pt>
                <c:pt idx="182">
                  <c:v>286</c:v>
                </c:pt>
                <c:pt idx="183">
                  <c:v>286</c:v>
                </c:pt>
                <c:pt idx="184">
                  <c:v>285</c:v>
                </c:pt>
                <c:pt idx="185">
                  <c:v>284</c:v>
                </c:pt>
                <c:pt idx="186">
                  <c:v>279</c:v>
                </c:pt>
                <c:pt idx="187">
                  <c:v>279</c:v>
                </c:pt>
                <c:pt idx="188">
                  <c:v>279</c:v>
                </c:pt>
                <c:pt idx="189">
                  <c:v>278</c:v>
                </c:pt>
                <c:pt idx="190">
                  <c:v>278</c:v>
                </c:pt>
                <c:pt idx="191">
                  <c:v>277</c:v>
                </c:pt>
                <c:pt idx="192">
                  <c:v>272</c:v>
                </c:pt>
                <c:pt idx="193">
                  <c:v>272</c:v>
                </c:pt>
                <c:pt idx="194">
                  <c:v>271</c:v>
                </c:pt>
                <c:pt idx="195">
                  <c:v>271</c:v>
                </c:pt>
                <c:pt idx="196">
                  <c:v>270</c:v>
                </c:pt>
                <c:pt idx="197">
                  <c:v>269</c:v>
                </c:pt>
                <c:pt idx="198">
                  <c:v>268</c:v>
                </c:pt>
                <c:pt idx="199">
                  <c:v>268</c:v>
                </c:pt>
                <c:pt idx="200">
                  <c:v>266</c:v>
                </c:pt>
                <c:pt idx="201">
                  <c:v>264</c:v>
                </c:pt>
                <c:pt idx="202">
                  <c:v>263</c:v>
                </c:pt>
                <c:pt idx="203">
                  <c:v>263</c:v>
                </c:pt>
                <c:pt idx="204">
                  <c:v>263</c:v>
                </c:pt>
                <c:pt idx="205">
                  <c:v>262</c:v>
                </c:pt>
                <c:pt idx="206">
                  <c:v>261</c:v>
                </c:pt>
                <c:pt idx="207">
                  <c:v>259</c:v>
                </c:pt>
                <c:pt idx="208">
                  <c:v>259</c:v>
                </c:pt>
                <c:pt idx="209">
                  <c:v>258</c:v>
                </c:pt>
                <c:pt idx="210">
                  <c:v>257</c:v>
                </c:pt>
                <c:pt idx="211">
                  <c:v>257</c:v>
                </c:pt>
                <c:pt idx="212">
                  <c:v>256</c:v>
                </c:pt>
                <c:pt idx="213">
                  <c:v>254</c:v>
                </c:pt>
                <c:pt idx="214">
                  <c:v>253</c:v>
                </c:pt>
                <c:pt idx="215">
                  <c:v>251</c:v>
                </c:pt>
                <c:pt idx="216">
                  <c:v>250</c:v>
                </c:pt>
                <c:pt idx="217">
                  <c:v>250</c:v>
                </c:pt>
                <c:pt idx="218">
                  <c:v>249</c:v>
                </c:pt>
                <c:pt idx="219">
                  <c:v>247</c:v>
                </c:pt>
                <c:pt idx="220">
                  <c:v>245</c:v>
                </c:pt>
                <c:pt idx="221">
                  <c:v>243</c:v>
                </c:pt>
                <c:pt idx="222">
                  <c:v>241</c:v>
                </c:pt>
                <c:pt idx="223">
                  <c:v>240</c:v>
                </c:pt>
                <c:pt idx="224">
                  <c:v>238</c:v>
                </c:pt>
                <c:pt idx="225">
                  <c:v>237</c:v>
                </c:pt>
                <c:pt idx="226">
                  <c:v>236</c:v>
                </c:pt>
                <c:pt idx="227">
                  <c:v>236</c:v>
                </c:pt>
                <c:pt idx="228">
                  <c:v>236</c:v>
                </c:pt>
                <c:pt idx="229">
                  <c:v>235</c:v>
                </c:pt>
                <c:pt idx="230">
                  <c:v>233</c:v>
                </c:pt>
                <c:pt idx="231">
                  <c:v>231</c:v>
                </c:pt>
                <c:pt idx="232">
                  <c:v>230</c:v>
                </c:pt>
                <c:pt idx="233">
                  <c:v>230</c:v>
                </c:pt>
                <c:pt idx="234">
                  <c:v>229</c:v>
                </c:pt>
                <c:pt idx="235">
                  <c:v>227</c:v>
                </c:pt>
                <c:pt idx="236">
                  <c:v>226</c:v>
                </c:pt>
                <c:pt idx="237">
                  <c:v>224</c:v>
                </c:pt>
                <c:pt idx="238">
                  <c:v>224</c:v>
                </c:pt>
                <c:pt idx="239">
                  <c:v>221</c:v>
                </c:pt>
                <c:pt idx="240">
                  <c:v>220</c:v>
                </c:pt>
                <c:pt idx="241">
                  <c:v>220</c:v>
                </c:pt>
                <c:pt idx="242">
                  <c:v>216</c:v>
                </c:pt>
                <c:pt idx="243">
                  <c:v>214</c:v>
                </c:pt>
                <c:pt idx="244">
                  <c:v>214</c:v>
                </c:pt>
                <c:pt idx="245">
                  <c:v>213</c:v>
                </c:pt>
                <c:pt idx="246">
                  <c:v>213</c:v>
                </c:pt>
                <c:pt idx="247">
                  <c:v>213</c:v>
                </c:pt>
                <c:pt idx="248">
                  <c:v>213</c:v>
                </c:pt>
                <c:pt idx="249">
                  <c:v>212</c:v>
                </c:pt>
                <c:pt idx="250">
                  <c:v>211</c:v>
                </c:pt>
                <c:pt idx="251">
                  <c:v>211</c:v>
                </c:pt>
                <c:pt idx="252">
                  <c:v>210</c:v>
                </c:pt>
                <c:pt idx="253">
                  <c:v>208</c:v>
                </c:pt>
                <c:pt idx="254">
                  <c:v>208</c:v>
                </c:pt>
                <c:pt idx="255">
                  <c:v>207</c:v>
                </c:pt>
                <c:pt idx="256">
                  <c:v>207</c:v>
                </c:pt>
                <c:pt idx="257">
                  <c:v>207</c:v>
                </c:pt>
                <c:pt idx="258">
                  <c:v>206</c:v>
                </c:pt>
                <c:pt idx="259">
                  <c:v>206</c:v>
                </c:pt>
                <c:pt idx="260">
                  <c:v>205</c:v>
                </c:pt>
                <c:pt idx="261">
                  <c:v>204</c:v>
                </c:pt>
                <c:pt idx="262">
                  <c:v>201</c:v>
                </c:pt>
                <c:pt idx="263">
                  <c:v>197</c:v>
                </c:pt>
                <c:pt idx="264">
                  <c:v>197</c:v>
                </c:pt>
                <c:pt idx="265">
                  <c:v>196</c:v>
                </c:pt>
                <c:pt idx="266">
                  <c:v>196</c:v>
                </c:pt>
                <c:pt idx="267">
                  <c:v>196</c:v>
                </c:pt>
                <c:pt idx="268">
                  <c:v>195</c:v>
                </c:pt>
                <c:pt idx="269">
                  <c:v>195</c:v>
                </c:pt>
                <c:pt idx="270">
                  <c:v>195</c:v>
                </c:pt>
                <c:pt idx="271">
                  <c:v>193</c:v>
                </c:pt>
                <c:pt idx="272">
                  <c:v>193</c:v>
                </c:pt>
                <c:pt idx="273">
                  <c:v>193</c:v>
                </c:pt>
                <c:pt idx="274">
                  <c:v>192</c:v>
                </c:pt>
                <c:pt idx="275">
                  <c:v>191</c:v>
                </c:pt>
                <c:pt idx="276">
                  <c:v>191</c:v>
                </c:pt>
                <c:pt idx="277">
                  <c:v>191</c:v>
                </c:pt>
                <c:pt idx="278">
                  <c:v>190</c:v>
                </c:pt>
                <c:pt idx="279">
                  <c:v>190</c:v>
                </c:pt>
                <c:pt idx="280">
                  <c:v>190</c:v>
                </c:pt>
                <c:pt idx="281">
                  <c:v>188</c:v>
                </c:pt>
                <c:pt idx="282">
                  <c:v>187</c:v>
                </c:pt>
                <c:pt idx="283">
                  <c:v>185</c:v>
                </c:pt>
                <c:pt idx="284">
                  <c:v>184</c:v>
                </c:pt>
                <c:pt idx="285">
                  <c:v>183</c:v>
                </c:pt>
                <c:pt idx="286">
                  <c:v>181</c:v>
                </c:pt>
                <c:pt idx="287">
                  <c:v>180</c:v>
                </c:pt>
                <c:pt idx="288">
                  <c:v>179</c:v>
                </c:pt>
                <c:pt idx="289">
                  <c:v>177</c:v>
                </c:pt>
                <c:pt idx="290">
                  <c:v>176</c:v>
                </c:pt>
                <c:pt idx="291">
                  <c:v>176</c:v>
                </c:pt>
                <c:pt idx="292">
                  <c:v>176</c:v>
                </c:pt>
                <c:pt idx="293">
                  <c:v>176</c:v>
                </c:pt>
                <c:pt idx="294">
                  <c:v>175</c:v>
                </c:pt>
                <c:pt idx="295">
                  <c:v>174</c:v>
                </c:pt>
                <c:pt idx="296">
                  <c:v>174</c:v>
                </c:pt>
                <c:pt idx="297">
                  <c:v>174</c:v>
                </c:pt>
                <c:pt idx="298">
                  <c:v>174</c:v>
                </c:pt>
                <c:pt idx="299">
                  <c:v>173</c:v>
                </c:pt>
                <c:pt idx="300">
                  <c:v>172</c:v>
                </c:pt>
                <c:pt idx="301">
                  <c:v>172</c:v>
                </c:pt>
                <c:pt idx="302">
                  <c:v>171</c:v>
                </c:pt>
                <c:pt idx="303">
                  <c:v>170</c:v>
                </c:pt>
                <c:pt idx="304">
                  <c:v>170</c:v>
                </c:pt>
                <c:pt idx="305">
                  <c:v>169</c:v>
                </c:pt>
                <c:pt idx="306">
                  <c:v>169</c:v>
                </c:pt>
                <c:pt idx="307">
                  <c:v>168</c:v>
                </c:pt>
                <c:pt idx="308">
                  <c:v>168</c:v>
                </c:pt>
                <c:pt idx="309">
                  <c:v>167</c:v>
                </c:pt>
                <c:pt idx="310">
                  <c:v>167</c:v>
                </c:pt>
                <c:pt idx="311">
                  <c:v>167</c:v>
                </c:pt>
                <c:pt idx="312">
                  <c:v>166</c:v>
                </c:pt>
                <c:pt idx="313">
                  <c:v>166</c:v>
                </c:pt>
                <c:pt idx="314">
                  <c:v>166</c:v>
                </c:pt>
                <c:pt idx="315">
                  <c:v>165</c:v>
                </c:pt>
                <c:pt idx="316">
                  <c:v>165</c:v>
                </c:pt>
                <c:pt idx="317">
                  <c:v>164</c:v>
                </c:pt>
                <c:pt idx="318">
                  <c:v>164</c:v>
                </c:pt>
                <c:pt idx="319">
                  <c:v>163</c:v>
                </c:pt>
                <c:pt idx="320">
                  <c:v>162</c:v>
                </c:pt>
                <c:pt idx="321">
                  <c:v>161</c:v>
                </c:pt>
                <c:pt idx="322">
                  <c:v>159</c:v>
                </c:pt>
                <c:pt idx="323">
                  <c:v>158</c:v>
                </c:pt>
                <c:pt idx="324">
                  <c:v>158</c:v>
                </c:pt>
                <c:pt idx="325">
                  <c:v>157</c:v>
                </c:pt>
                <c:pt idx="326">
                  <c:v>157</c:v>
                </c:pt>
                <c:pt idx="327">
                  <c:v>156</c:v>
                </c:pt>
                <c:pt idx="328">
                  <c:v>155</c:v>
                </c:pt>
                <c:pt idx="329">
                  <c:v>154</c:v>
                </c:pt>
                <c:pt idx="330">
                  <c:v>153</c:v>
                </c:pt>
                <c:pt idx="331">
                  <c:v>152</c:v>
                </c:pt>
                <c:pt idx="332">
                  <c:v>152</c:v>
                </c:pt>
                <c:pt idx="333">
                  <c:v>152</c:v>
                </c:pt>
                <c:pt idx="334">
                  <c:v>152</c:v>
                </c:pt>
                <c:pt idx="335">
                  <c:v>152</c:v>
                </c:pt>
                <c:pt idx="336">
                  <c:v>151</c:v>
                </c:pt>
                <c:pt idx="337">
                  <c:v>151</c:v>
                </c:pt>
                <c:pt idx="338">
                  <c:v>151</c:v>
                </c:pt>
                <c:pt idx="339">
                  <c:v>151</c:v>
                </c:pt>
                <c:pt idx="340">
                  <c:v>151</c:v>
                </c:pt>
                <c:pt idx="341">
                  <c:v>151</c:v>
                </c:pt>
                <c:pt idx="342">
                  <c:v>151</c:v>
                </c:pt>
                <c:pt idx="343">
                  <c:v>150</c:v>
                </c:pt>
                <c:pt idx="344">
                  <c:v>150</c:v>
                </c:pt>
                <c:pt idx="345">
                  <c:v>149</c:v>
                </c:pt>
                <c:pt idx="346">
                  <c:v>149</c:v>
                </c:pt>
                <c:pt idx="347">
                  <c:v>148</c:v>
                </c:pt>
                <c:pt idx="348">
                  <c:v>148</c:v>
                </c:pt>
                <c:pt idx="349">
                  <c:v>146</c:v>
                </c:pt>
                <c:pt idx="350">
                  <c:v>145</c:v>
                </c:pt>
                <c:pt idx="351">
                  <c:v>145</c:v>
                </c:pt>
                <c:pt idx="352">
                  <c:v>145</c:v>
                </c:pt>
                <c:pt idx="353">
                  <c:v>145</c:v>
                </c:pt>
                <c:pt idx="354">
                  <c:v>144</c:v>
                </c:pt>
                <c:pt idx="355">
                  <c:v>144</c:v>
                </c:pt>
                <c:pt idx="356">
                  <c:v>144</c:v>
                </c:pt>
                <c:pt idx="357">
                  <c:v>143</c:v>
                </c:pt>
                <c:pt idx="358">
                  <c:v>143</c:v>
                </c:pt>
                <c:pt idx="359">
                  <c:v>143</c:v>
                </c:pt>
                <c:pt idx="360">
                  <c:v>142</c:v>
                </c:pt>
                <c:pt idx="361">
                  <c:v>142</c:v>
                </c:pt>
                <c:pt idx="362">
                  <c:v>142</c:v>
                </c:pt>
                <c:pt idx="363">
                  <c:v>141</c:v>
                </c:pt>
                <c:pt idx="364">
                  <c:v>141</c:v>
                </c:pt>
                <c:pt idx="365">
                  <c:v>140</c:v>
                </c:pt>
                <c:pt idx="366">
                  <c:v>140</c:v>
                </c:pt>
                <c:pt idx="367">
                  <c:v>140</c:v>
                </c:pt>
                <c:pt idx="368">
                  <c:v>140</c:v>
                </c:pt>
                <c:pt idx="369">
                  <c:v>140</c:v>
                </c:pt>
                <c:pt idx="370">
                  <c:v>140</c:v>
                </c:pt>
                <c:pt idx="371">
                  <c:v>140</c:v>
                </c:pt>
                <c:pt idx="372">
                  <c:v>140</c:v>
                </c:pt>
                <c:pt idx="373">
                  <c:v>139</c:v>
                </c:pt>
                <c:pt idx="374">
                  <c:v>139</c:v>
                </c:pt>
                <c:pt idx="375">
                  <c:v>139</c:v>
                </c:pt>
                <c:pt idx="376">
                  <c:v>139</c:v>
                </c:pt>
                <c:pt idx="377">
                  <c:v>137</c:v>
                </c:pt>
                <c:pt idx="378">
                  <c:v>136</c:v>
                </c:pt>
                <c:pt idx="379">
                  <c:v>136</c:v>
                </c:pt>
                <c:pt idx="380">
                  <c:v>136</c:v>
                </c:pt>
                <c:pt idx="381">
                  <c:v>135</c:v>
                </c:pt>
                <c:pt idx="382">
                  <c:v>135</c:v>
                </c:pt>
                <c:pt idx="383">
                  <c:v>135</c:v>
                </c:pt>
                <c:pt idx="384">
                  <c:v>135</c:v>
                </c:pt>
                <c:pt idx="385">
                  <c:v>135</c:v>
                </c:pt>
                <c:pt idx="386">
                  <c:v>134</c:v>
                </c:pt>
                <c:pt idx="387">
                  <c:v>134</c:v>
                </c:pt>
                <c:pt idx="388">
                  <c:v>134</c:v>
                </c:pt>
                <c:pt idx="389">
                  <c:v>133</c:v>
                </c:pt>
                <c:pt idx="390">
                  <c:v>133</c:v>
                </c:pt>
                <c:pt idx="391">
                  <c:v>133</c:v>
                </c:pt>
                <c:pt idx="392">
                  <c:v>133</c:v>
                </c:pt>
                <c:pt idx="393">
                  <c:v>133</c:v>
                </c:pt>
                <c:pt idx="394">
                  <c:v>133</c:v>
                </c:pt>
                <c:pt idx="395">
                  <c:v>133</c:v>
                </c:pt>
                <c:pt idx="396">
                  <c:v>132</c:v>
                </c:pt>
                <c:pt idx="397">
                  <c:v>132</c:v>
                </c:pt>
                <c:pt idx="398">
                  <c:v>132</c:v>
                </c:pt>
                <c:pt idx="399">
                  <c:v>132</c:v>
                </c:pt>
                <c:pt idx="400">
                  <c:v>131</c:v>
                </c:pt>
                <c:pt idx="401">
                  <c:v>131</c:v>
                </c:pt>
                <c:pt idx="402">
                  <c:v>131</c:v>
                </c:pt>
                <c:pt idx="403">
                  <c:v>131</c:v>
                </c:pt>
                <c:pt idx="404">
                  <c:v>131</c:v>
                </c:pt>
                <c:pt idx="405">
                  <c:v>131</c:v>
                </c:pt>
                <c:pt idx="406">
                  <c:v>130</c:v>
                </c:pt>
                <c:pt idx="407">
                  <c:v>130</c:v>
                </c:pt>
                <c:pt idx="408">
                  <c:v>130</c:v>
                </c:pt>
                <c:pt idx="409">
                  <c:v>129</c:v>
                </c:pt>
                <c:pt idx="410">
                  <c:v>129</c:v>
                </c:pt>
                <c:pt idx="411">
                  <c:v>129</c:v>
                </c:pt>
                <c:pt idx="412">
                  <c:v>129</c:v>
                </c:pt>
                <c:pt idx="413">
                  <c:v>129</c:v>
                </c:pt>
                <c:pt idx="414">
                  <c:v>129</c:v>
                </c:pt>
                <c:pt idx="415">
                  <c:v>128</c:v>
                </c:pt>
                <c:pt idx="416">
                  <c:v>128</c:v>
                </c:pt>
                <c:pt idx="417">
                  <c:v>128</c:v>
                </c:pt>
                <c:pt idx="418">
                  <c:v>128</c:v>
                </c:pt>
                <c:pt idx="419">
                  <c:v>128</c:v>
                </c:pt>
                <c:pt idx="420">
                  <c:v>128</c:v>
                </c:pt>
                <c:pt idx="421">
                  <c:v>127</c:v>
                </c:pt>
                <c:pt idx="422">
                  <c:v>127</c:v>
                </c:pt>
                <c:pt idx="423">
                  <c:v>127</c:v>
                </c:pt>
                <c:pt idx="424">
                  <c:v>126</c:v>
                </c:pt>
                <c:pt idx="425">
                  <c:v>126</c:v>
                </c:pt>
                <c:pt idx="426">
                  <c:v>126</c:v>
                </c:pt>
                <c:pt idx="427">
                  <c:v>126</c:v>
                </c:pt>
                <c:pt idx="428">
                  <c:v>126</c:v>
                </c:pt>
                <c:pt idx="429">
                  <c:v>125</c:v>
                </c:pt>
                <c:pt idx="430">
                  <c:v>125</c:v>
                </c:pt>
                <c:pt idx="431">
                  <c:v>125</c:v>
                </c:pt>
                <c:pt idx="432">
                  <c:v>125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123</c:v>
                </c:pt>
                <c:pt idx="437">
                  <c:v>123</c:v>
                </c:pt>
                <c:pt idx="438">
                  <c:v>123</c:v>
                </c:pt>
                <c:pt idx="439">
                  <c:v>123</c:v>
                </c:pt>
                <c:pt idx="440">
                  <c:v>123</c:v>
                </c:pt>
                <c:pt idx="441">
                  <c:v>122</c:v>
                </c:pt>
                <c:pt idx="442">
                  <c:v>121</c:v>
                </c:pt>
                <c:pt idx="443">
                  <c:v>120</c:v>
                </c:pt>
                <c:pt idx="444">
                  <c:v>120</c:v>
                </c:pt>
                <c:pt idx="445">
                  <c:v>118</c:v>
                </c:pt>
                <c:pt idx="446">
                  <c:v>118</c:v>
                </c:pt>
                <c:pt idx="447">
                  <c:v>118</c:v>
                </c:pt>
                <c:pt idx="448">
                  <c:v>117</c:v>
                </c:pt>
                <c:pt idx="449">
                  <c:v>117</c:v>
                </c:pt>
                <c:pt idx="450">
                  <c:v>117</c:v>
                </c:pt>
                <c:pt idx="451">
                  <c:v>117</c:v>
                </c:pt>
                <c:pt idx="452">
                  <c:v>117</c:v>
                </c:pt>
                <c:pt idx="453">
                  <c:v>117</c:v>
                </c:pt>
                <c:pt idx="454">
                  <c:v>117</c:v>
                </c:pt>
                <c:pt idx="455">
                  <c:v>117</c:v>
                </c:pt>
                <c:pt idx="456">
                  <c:v>116</c:v>
                </c:pt>
                <c:pt idx="457">
                  <c:v>116</c:v>
                </c:pt>
                <c:pt idx="458">
                  <c:v>116</c:v>
                </c:pt>
                <c:pt idx="459">
                  <c:v>116</c:v>
                </c:pt>
                <c:pt idx="460">
                  <c:v>116</c:v>
                </c:pt>
                <c:pt idx="461">
                  <c:v>115</c:v>
                </c:pt>
                <c:pt idx="462">
                  <c:v>115</c:v>
                </c:pt>
                <c:pt idx="463">
                  <c:v>115</c:v>
                </c:pt>
                <c:pt idx="464">
                  <c:v>114</c:v>
                </c:pt>
                <c:pt idx="465">
                  <c:v>114</c:v>
                </c:pt>
                <c:pt idx="466">
                  <c:v>114</c:v>
                </c:pt>
                <c:pt idx="467">
                  <c:v>114</c:v>
                </c:pt>
                <c:pt idx="468">
                  <c:v>113</c:v>
                </c:pt>
                <c:pt idx="469">
                  <c:v>113</c:v>
                </c:pt>
                <c:pt idx="470">
                  <c:v>113</c:v>
                </c:pt>
                <c:pt idx="471">
                  <c:v>113</c:v>
                </c:pt>
                <c:pt idx="472">
                  <c:v>113</c:v>
                </c:pt>
                <c:pt idx="473">
                  <c:v>112</c:v>
                </c:pt>
                <c:pt idx="474">
                  <c:v>112</c:v>
                </c:pt>
                <c:pt idx="475">
                  <c:v>112</c:v>
                </c:pt>
                <c:pt idx="476">
                  <c:v>112</c:v>
                </c:pt>
                <c:pt idx="477">
                  <c:v>112</c:v>
                </c:pt>
                <c:pt idx="478">
                  <c:v>111</c:v>
                </c:pt>
                <c:pt idx="479">
                  <c:v>111</c:v>
                </c:pt>
                <c:pt idx="480">
                  <c:v>110</c:v>
                </c:pt>
                <c:pt idx="481">
                  <c:v>110</c:v>
                </c:pt>
                <c:pt idx="482">
                  <c:v>109</c:v>
                </c:pt>
                <c:pt idx="483">
                  <c:v>109</c:v>
                </c:pt>
                <c:pt idx="484">
                  <c:v>109</c:v>
                </c:pt>
                <c:pt idx="485">
                  <c:v>109</c:v>
                </c:pt>
                <c:pt idx="486">
                  <c:v>108</c:v>
                </c:pt>
                <c:pt idx="487">
                  <c:v>108</c:v>
                </c:pt>
                <c:pt idx="488">
                  <c:v>108</c:v>
                </c:pt>
                <c:pt idx="489">
                  <c:v>108</c:v>
                </c:pt>
                <c:pt idx="490">
                  <c:v>108</c:v>
                </c:pt>
                <c:pt idx="491">
                  <c:v>108</c:v>
                </c:pt>
                <c:pt idx="492">
                  <c:v>107</c:v>
                </c:pt>
                <c:pt idx="493">
                  <c:v>107</c:v>
                </c:pt>
                <c:pt idx="494">
                  <c:v>107</c:v>
                </c:pt>
                <c:pt idx="495">
                  <c:v>107</c:v>
                </c:pt>
                <c:pt idx="496">
                  <c:v>106</c:v>
                </c:pt>
                <c:pt idx="497">
                  <c:v>106</c:v>
                </c:pt>
                <c:pt idx="498">
                  <c:v>106</c:v>
                </c:pt>
                <c:pt idx="499">
                  <c:v>106</c:v>
                </c:pt>
                <c:pt idx="500">
                  <c:v>106</c:v>
                </c:pt>
                <c:pt idx="501">
                  <c:v>106</c:v>
                </c:pt>
                <c:pt idx="502">
                  <c:v>106</c:v>
                </c:pt>
                <c:pt idx="503">
                  <c:v>106</c:v>
                </c:pt>
                <c:pt idx="504">
                  <c:v>105</c:v>
                </c:pt>
                <c:pt idx="505">
                  <c:v>105</c:v>
                </c:pt>
                <c:pt idx="506">
                  <c:v>105</c:v>
                </c:pt>
                <c:pt idx="507">
                  <c:v>105</c:v>
                </c:pt>
                <c:pt idx="508">
                  <c:v>105</c:v>
                </c:pt>
                <c:pt idx="509">
                  <c:v>105</c:v>
                </c:pt>
                <c:pt idx="510">
                  <c:v>104</c:v>
                </c:pt>
                <c:pt idx="511">
                  <c:v>104</c:v>
                </c:pt>
                <c:pt idx="512">
                  <c:v>104</c:v>
                </c:pt>
                <c:pt idx="513">
                  <c:v>104</c:v>
                </c:pt>
                <c:pt idx="514">
                  <c:v>104</c:v>
                </c:pt>
                <c:pt idx="515">
                  <c:v>104</c:v>
                </c:pt>
                <c:pt idx="516">
                  <c:v>103</c:v>
                </c:pt>
                <c:pt idx="517">
                  <c:v>103</c:v>
                </c:pt>
                <c:pt idx="518">
                  <c:v>103</c:v>
                </c:pt>
                <c:pt idx="519">
                  <c:v>103</c:v>
                </c:pt>
                <c:pt idx="520">
                  <c:v>103</c:v>
                </c:pt>
                <c:pt idx="521">
                  <c:v>103</c:v>
                </c:pt>
                <c:pt idx="522">
                  <c:v>103</c:v>
                </c:pt>
                <c:pt idx="523">
                  <c:v>102</c:v>
                </c:pt>
                <c:pt idx="524">
                  <c:v>102</c:v>
                </c:pt>
                <c:pt idx="525">
                  <c:v>102</c:v>
                </c:pt>
                <c:pt idx="526">
                  <c:v>102</c:v>
                </c:pt>
                <c:pt idx="527">
                  <c:v>102</c:v>
                </c:pt>
                <c:pt idx="528">
                  <c:v>102</c:v>
                </c:pt>
                <c:pt idx="529">
                  <c:v>102</c:v>
                </c:pt>
                <c:pt idx="530">
                  <c:v>102</c:v>
                </c:pt>
                <c:pt idx="531">
                  <c:v>102</c:v>
                </c:pt>
                <c:pt idx="532">
                  <c:v>101</c:v>
                </c:pt>
                <c:pt idx="533">
                  <c:v>101</c:v>
                </c:pt>
                <c:pt idx="534">
                  <c:v>101</c:v>
                </c:pt>
                <c:pt idx="535">
                  <c:v>101</c:v>
                </c:pt>
                <c:pt idx="536">
                  <c:v>101</c:v>
                </c:pt>
                <c:pt idx="537">
                  <c:v>101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99</c:v>
                </c:pt>
                <c:pt idx="546">
                  <c:v>99</c:v>
                </c:pt>
                <c:pt idx="547">
                  <c:v>99</c:v>
                </c:pt>
                <c:pt idx="548">
                  <c:v>99</c:v>
                </c:pt>
                <c:pt idx="549">
                  <c:v>98</c:v>
                </c:pt>
                <c:pt idx="550">
                  <c:v>98</c:v>
                </c:pt>
                <c:pt idx="551">
                  <c:v>98</c:v>
                </c:pt>
                <c:pt idx="552">
                  <c:v>98</c:v>
                </c:pt>
                <c:pt idx="553">
                  <c:v>98</c:v>
                </c:pt>
                <c:pt idx="554">
                  <c:v>98</c:v>
                </c:pt>
                <c:pt idx="555">
                  <c:v>98</c:v>
                </c:pt>
                <c:pt idx="556">
                  <c:v>98</c:v>
                </c:pt>
                <c:pt idx="557">
                  <c:v>98</c:v>
                </c:pt>
                <c:pt idx="558">
                  <c:v>98</c:v>
                </c:pt>
                <c:pt idx="559">
                  <c:v>97</c:v>
                </c:pt>
                <c:pt idx="560">
                  <c:v>97</c:v>
                </c:pt>
                <c:pt idx="561">
                  <c:v>97</c:v>
                </c:pt>
                <c:pt idx="562">
                  <c:v>97</c:v>
                </c:pt>
                <c:pt idx="563">
                  <c:v>97</c:v>
                </c:pt>
                <c:pt idx="564">
                  <c:v>97</c:v>
                </c:pt>
                <c:pt idx="565">
                  <c:v>97</c:v>
                </c:pt>
                <c:pt idx="566">
                  <c:v>97</c:v>
                </c:pt>
                <c:pt idx="567">
                  <c:v>97</c:v>
                </c:pt>
                <c:pt idx="568">
                  <c:v>97</c:v>
                </c:pt>
                <c:pt idx="569">
                  <c:v>96</c:v>
                </c:pt>
                <c:pt idx="570">
                  <c:v>96</c:v>
                </c:pt>
                <c:pt idx="571">
                  <c:v>96</c:v>
                </c:pt>
                <c:pt idx="572">
                  <c:v>96</c:v>
                </c:pt>
                <c:pt idx="573">
                  <c:v>96</c:v>
                </c:pt>
                <c:pt idx="574">
                  <c:v>96</c:v>
                </c:pt>
                <c:pt idx="575">
                  <c:v>96</c:v>
                </c:pt>
                <c:pt idx="576">
                  <c:v>95</c:v>
                </c:pt>
                <c:pt idx="577">
                  <c:v>95</c:v>
                </c:pt>
                <c:pt idx="578">
                  <c:v>95</c:v>
                </c:pt>
                <c:pt idx="579">
                  <c:v>95</c:v>
                </c:pt>
                <c:pt idx="580">
                  <c:v>95</c:v>
                </c:pt>
                <c:pt idx="581">
                  <c:v>95</c:v>
                </c:pt>
                <c:pt idx="582">
                  <c:v>94</c:v>
                </c:pt>
                <c:pt idx="583">
                  <c:v>94</c:v>
                </c:pt>
                <c:pt idx="584">
                  <c:v>94</c:v>
                </c:pt>
                <c:pt idx="585">
                  <c:v>94</c:v>
                </c:pt>
                <c:pt idx="586">
                  <c:v>94</c:v>
                </c:pt>
                <c:pt idx="587">
                  <c:v>94</c:v>
                </c:pt>
                <c:pt idx="588">
                  <c:v>94</c:v>
                </c:pt>
                <c:pt idx="589">
                  <c:v>94</c:v>
                </c:pt>
                <c:pt idx="590">
                  <c:v>94</c:v>
                </c:pt>
                <c:pt idx="591">
                  <c:v>94</c:v>
                </c:pt>
                <c:pt idx="592">
                  <c:v>94</c:v>
                </c:pt>
                <c:pt idx="593">
                  <c:v>94</c:v>
                </c:pt>
                <c:pt idx="594">
                  <c:v>94</c:v>
                </c:pt>
                <c:pt idx="595">
                  <c:v>93</c:v>
                </c:pt>
                <c:pt idx="596">
                  <c:v>93</c:v>
                </c:pt>
                <c:pt idx="597">
                  <c:v>93</c:v>
                </c:pt>
                <c:pt idx="598">
                  <c:v>93</c:v>
                </c:pt>
                <c:pt idx="599">
                  <c:v>93</c:v>
                </c:pt>
                <c:pt idx="600">
                  <c:v>93</c:v>
                </c:pt>
                <c:pt idx="601">
                  <c:v>92</c:v>
                </c:pt>
                <c:pt idx="602">
                  <c:v>92</c:v>
                </c:pt>
                <c:pt idx="603">
                  <c:v>91</c:v>
                </c:pt>
                <c:pt idx="604">
                  <c:v>91</c:v>
                </c:pt>
                <c:pt idx="605">
                  <c:v>91</c:v>
                </c:pt>
                <c:pt idx="606">
                  <c:v>91</c:v>
                </c:pt>
                <c:pt idx="607">
                  <c:v>91</c:v>
                </c:pt>
                <c:pt idx="608">
                  <c:v>91</c:v>
                </c:pt>
                <c:pt idx="609">
                  <c:v>91</c:v>
                </c:pt>
                <c:pt idx="610">
                  <c:v>91</c:v>
                </c:pt>
                <c:pt idx="611">
                  <c:v>91</c:v>
                </c:pt>
                <c:pt idx="612">
                  <c:v>91</c:v>
                </c:pt>
                <c:pt idx="613">
                  <c:v>91</c:v>
                </c:pt>
                <c:pt idx="614">
                  <c:v>90</c:v>
                </c:pt>
                <c:pt idx="615">
                  <c:v>90</c:v>
                </c:pt>
                <c:pt idx="616">
                  <c:v>90</c:v>
                </c:pt>
                <c:pt idx="617">
                  <c:v>90</c:v>
                </c:pt>
                <c:pt idx="618">
                  <c:v>90</c:v>
                </c:pt>
                <c:pt idx="619">
                  <c:v>90</c:v>
                </c:pt>
                <c:pt idx="620">
                  <c:v>90</c:v>
                </c:pt>
                <c:pt idx="621">
                  <c:v>90</c:v>
                </c:pt>
                <c:pt idx="622">
                  <c:v>90</c:v>
                </c:pt>
                <c:pt idx="623">
                  <c:v>89</c:v>
                </c:pt>
                <c:pt idx="624">
                  <c:v>89</c:v>
                </c:pt>
                <c:pt idx="625">
                  <c:v>89</c:v>
                </c:pt>
                <c:pt idx="626">
                  <c:v>89</c:v>
                </c:pt>
                <c:pt idx="627">
                  <c:v>89</c:v>
                </c:pt>
                <c:pt idx="628">
                  <c:v>89</c:v>
                </c:pt>
                <c:pt idx="629">
                  <c:v>89</c:v>
                </c:pt>
                <c:pt idx="630">
                  <c:v>89</c:v>
                </c:pt>
                <c:pt idx="631">
                  <c:v>88</c:v>
                </c:pt>
                <c:pt idx="632">
                  <c:v>88</c:v>
                </c:pt>
                <c:pt idx="633">
                  <c:v>88</c:v>
                </c:pt>
                <c:pt idx="634">
                  <c:v>88</c:v>
                </c:pt>
                <c:pt idx="635">
                  <c:v>88</c:v>
                </c:pt>
                <c:pt idx="636">
                  <c:v>88</c:v>
                </c:pt>
                <c:pt idx="637">
                  <c:v>87</c:v>
                </c:pt>
                <c:pt idx="638">
                  <c:v>87</c:v>
                </c:pt>
                <c:pt idx="639">
                  <c:v>87</c:v>
                </c:pt>
                <c:pt idx="640">
                  <c:v>87</c:v>
                </c:pt>
                <c:pt idx="641">
                  <c:v>87</c:v>
                </c:pt>
                <c:pt idx="642">
                  <c:v>87</c:v>
                </c:pt>
                <c:pt idx="643">
                  <c:v>86</c:v>
                </c:pt>
                <c:pt idx="644">
                  <c:v>86</c:v>
                </c:pt>
                <c:pt idx="645">
                  <c:v>86</c:v>
                </c:pt>
                <c:pt idx="646">
                  <c:v>86</c:v>
                </c:pt>
                <c:pt idx="647">
                  <c:v>86</c:v>
                </c:pt>
                <c:pt idx="648">
                  <c:v>86</c:v>
                </c:pt>
                <c:pt idx="649">
                  <c:v>86</c:v>
                </c:pt>
                <c:pt idx="650">
                  <c:v>86</c:v>
                </c:pt>
                <c:pt idx="651">
                  <c:v>86</c:v>
                </c:pt>
                <c:pt idx="652">
                  <c:v>85</c:v>
                </c:pt>
                <c:pt idx="653">
                  <c:v>85</c:v>
                </c:pt>
                <c:pt idx="654">
                  <c:v>85</c:v>
                </c:pt>
                <c:pt idx="655">
                  <c:v>85</c:v>
                </c:pt>
                <c:pt idx="656">
                  <c:v>85</c:v>
                </c:pt>
                <c:pt idx="657">
                  <c:v>85</c:v>
                </c:pt>
                <c:pt idx="658">
                  <c:v>84</c:v>
                </c:pt>
                <c:pt idx="659">
                  <c:v>84</c:v>
                </c:pt>
                <c:pt idx="660">
                  <c:v>84</c:v>
                </c:pt>
                <c:pt idx="661">
                  <c:v>84</c:v>
                </c:pt>
                <c:pt idx="662">
                  <c:v>84</c:v>
                </c:pt>
                <c:pt idx="663">
                  <c:v>84</c:v>
                </c:pt>
                <c:pt idx="664">
                  <c:v>84</c:v>
                </c:pt>
                <c:pt idx="665">
                  <c:v>84</c:v>
                </c:pt>
                <c:pt idx="666">
                  <c:v>84</c:v>
                </c:pt>
                <c:pt idx="667">
                  <c:v>83</c:v>
                </c:pt>
                <c:pt idx="668">
                  <c:v>83</c:v>
                </c:pt>
                <c:pt idx="669">
                  <c:v>83</c:v>
                </c:pt>
                <c:pt idx="670">
                  <c:v>83</c:v>
                </c:pt>
                <c:pt idx="671">
                  <c:v>83</c:v>
                </c:pt>
                <c:pt idx="672">
                  <c:v>83</c:v>
                </c:pt>
                <c:pt idx="673">
                  <c:v>83</c:v>
                </c:pt>
                <c:pt idx="674">
                  <c:v>83</c:v>
                </c:pt>
                <c:pt idx="675">
                  <c:v>83</c:v>
                </c:pt>
                <c:pt idx="676">
                  <c:v>83</c:v>
                </c:pt>
                <c:pt idx="677">
                  <c:v>83</c:v>
                </c:pt>
                <c:pt idx="678">
                  <c:v>82</c:v>
                </c:pt>
                <c:pt idx="679">
                  <c:v>82</c:v>
                </c:pt>
                <c:pt idx="680">
                  <c:v>82</c:v>
                </c:pt>
                <c:pt idx="681">
                  <c:v>82</c:v>
                </c:pt>
                <c:pt idx="682">
                  <c:v>82</c:v>
                </c:pt>
                <c:pt idx="683">
                  <c:v>81</c:v>
                </c:pt>
                <c:pt idx="684">
                  <c:v>81</c:v>
                </c:pt>
                <c:pt idx="685">
                  <c:v>81</c:v>
                </c:pt>
                <c:pt idx="686">
                  <c:v>81</c:v>
                </c:pt>
                <c:pt idx="687">
                  <c:v>81</c:v>
                </c:pt>
                <c:pt idx="688">
                  <c:v>81</c:v>
                </c:pt>
                <c:pt idx="689">
                  <c:v>81</c:v>
                </c:pt>
                <c:pt idx="690">
                  <c:v>81</c:v>
                </c:pt>
                <c:pt idx="691">
                  <c:v>80</c:v>
                </c:pt>
                <c:pt idx="692">
                  <c:v>80</c:v>
                </c:pt>
                <c:pt idx="693">
                  <c:v>80</c:v>
                </c:pt>
                <c:pt idx="694">
                  <c:v>80</c:v>
                </c:pt>
                <c:pt idx="695">
                  <c:v>80</c:v>
                </c:pt>
                <c:pt idx="696">
                  <c:v>80</c:v>
                </c:pt>
                <c:pt idx="697">
                  <c:v>80</c:v>
                </c:pt>
                <c:pt idx="698">
                  <c:v>80</c:v>
                </c:pt>
                <c:pt idx="699">
                  <c:v>80</c:v>
                </c:pt>
                <c:pt idx="700">
                  <c:v>80</c:v>
                </c:pt>
                <c:pt idx="701">
                  <c:v>80</c:v>
                </c:pt>
                <c:pt idx="702">
                  <c:v>79</c:v>
                </c:pt>
                <c:pt idx="703">
                  <c:v>79</c:v>
                </c:pt>
                <c:pt idx="704">
                  <c:v>79</c:v>
                </c:pt>
                <c:pt idx="705">
                  <c:v>79</c:v>
                </c:pt>
                <c:pt idx="706">
                  <c:v>79</c:v>
                </c:pt>
                <c:pt idx="707">
                  <c:v>79</c:v>
                </c:pt>
                <c:pt idx="708">
                  <c:v>79</c:v>
                </c:pt>
                <c:pt idx="709">
                  <c:v>79</c:v>
                </c:pt>
                <c:pt idx="710">
                  <c:v>79</c:v>
                </c:pt>
                <c:pt idx="711">
                  <c:v>78</c:v>
                </c:pt>
                <c:pt idx="712">
                  <c:v>78</c:v>
                </c:pt>
                <c:pt idx="713">
                  <c:v>78</c:v>
                </c:pt>
                <c:pt idx="714">
                  <c:v>78</c:v>
                </c:pt>
                <c:pt idx="715">
                  <c:v>78</c:v>
                </c:pt>
                <c:pt idx="716">
                  <c:v>78</c:v>
                </c:pt>
                <c:pt idx="717">
                  <c:v>78</c:v>
                </c:pt>
                <c:pt idx="718">
                  <c:v>77</c:v>
                </c:pt>
                <c:pt idx="719">
                  <c:v>77</c:v>
                </c:pt>
                <c:pt idx="720">
                  <c:v>77</c:v>
                </c:pt>
                <c:pt idx="721">
                  <c:v>77</c:v>
                </c:pt>
                <c:pt idx="722">
                  <c:v>77</c:v>
                </c:pt>
                <c:pt idx="723">
                  <c:v>77</c:v>
                </c:pt>
                <c:pt idx="724">
                  <c:v>77</c:v>
                </c:pt>
                <c:pt idx="725">
                  <c:v>77</c:v>
                </c:pt>
                <c:pt idx="726">
                  <c:v>77</c:v>
                </c:pt>
                <c:pt idx="727">
                  <c:v>77</c:v>
                </c:pt>
                <c:pt idx="728">
                  <c:v>77</c:v>
                </c:pt>
                <c:pt idx="729">
                  <c:v>77</c:v>
                </c:pt>
                <c:pt idx="730">
                  <c:v>77</c:v>
                </c:pt>
                <c:pt idx="731">
                  <c:v>77</c:v>
                </c:pt>
                <c:pt idx="732">
                  <c:v>76</c:v>
                </c:pt>
                <c:pt idx="733">
                  <c:v>76</c:v>
                </c:pt>
                <c:pt idx="734">
                  <c:v>76</c:v>
                </c:pt>
                <c:pt idx="735">
                  <c:v>76</c:v>
                </c:pt>
                <c:pt idx="736">
                  <c:v>76</c:v>
                </c:pt>
                <c:pt idx="737">
                  <c:v>75</c:v>
                </c:pt>
                <c:pt idx="738">
                  <c:v>75</c:v>
                </c:pt>
                <c:pt idx="739">
                  <c:v>75</c:v>
                </c:pt>
                <c:pt idx="740">
                  <c:v>75</c:v>
                </c:pt>
                <c:pt idx="741">
                  <c:v>75</c:v>
                </c:pt>
                <c:pt idx="742">
                  <c:v>75</c:v>
                </c:pt>
                <c:pt idx="743">
                  <c:v>75</c:v>
                </c:pt>
                <c:pt idx="744">
                  <c:v>75</c:v>
                </c:pt>
                <c:pt idx="745">
                  <c:v>75</c:v>
                </c:pt>
                <c:pt idx="746">
                  <c:v>75</c:v>
                </c:pt>
                <c:pt idx="747">
                  <c:v>75</c:v>
                </c:pt>
                <c:pt idx="748">
                  <c:v>75</c:v>
                </c:pt>
                <c:pt idx="749">
                  <c:v>75</c:v>
                </c:pt>
                <c:pt idx="750">
                  <c:v>75</c:v>
                </c:pt>
                <c:pt idx="751">
                  <c:v>74</c:v>
                </c:pt>
                <c:pt idx="752">
                  <c:v>74</c:v>
                </c:pt>
                <c:pt idx="753">
                  <c:v>74</c:v>
                </c:pt>
                <c:pt idx="754">
                  <c:v>74</c:v>
                </c:pt>
                <c:pt idx="755">
                  <c:v>73</c:v>
                </c:pt>
                <c:pt idx="756">
                  <c:v>73</c:v>
                </c:pt>
                <c:pt idx="757">
                  <c:v>73</c:v>
                </c:pt>
                <c:pt idx="758">
                  <c:v>73</c:v>
                </c:pt>
                <c:pt idx="759">
                  <c:v>73</c:v>
                </c:pt>
                <c:pt idx="760">
                  <c:v>73</c:v>
                </c:pt>
                <c:pt idx="761">
                  <c:v>73</c:v>
                </c:pt>
                <c:pt idx="762">
                  <c:v>73</c:v>
                </c:pt>
                <c:pt idx="763">
                  <c:v>73</c:v>
                </c:pt>
                <c:pt idx="764">
                  <c:v>73</c:v>
                </c:pt>
                <c:pt idx="765">
                  <c:v>73</c:v>
                </c:pt>
                <c:pt idx="766">
                  <c:v>72</c:v>
                </c:pt>
                <c:pt idx="767">
                  <c:v>72</c:v>
                </c:pt>
                <c:pt idx="768">
                  <c:v>72</c:v>
                </c:pt>
                <c:pt idx="769">
                  <c:v>72</c:v>
                </c:pt>
                <c:pt idx="770">
                  <c:v>72</c:v>
                </c:pt>
                <c:pt idx="771">
                  <c:v>72</c:v>
                </c:pt>
                <c:pt idx="772">
                  <c:v>72</c:v>
                </c:pt>
                <c:pt idx="773">
                  <c:v>72</c:v>
                </c:pt>
                <c:pt idx="774">
                  <c:v>71</c:v>
                </c:pt>
                <c:pt idx="775">
                  <c:v>71</c:v>
                </c:pt>
                <c:pt idx="776">
                  <c:v>71</c:v>
                </c:pt>
                <c:pt idx="777">
                  <c:v>71</c:v>
                </c:pt>
                <c:pt idx="778">
                  <c:v>71</c:v>
                </c:pt>
                <c:pt idx="779">
                  <c:v>71</c:v>
                </c:pt>
                <c:pt idx="780">
                  <c:v>71</c:v>
                </c:pt>
                <c:pt idx="781">
                  <c:v>71</c:v>
                </c:pt>
                <c:pt idx="782">
                  <c:v>71</c:v>
                </c:pt>
                <c:pt idx="783">
                  <c:v>71</c:v>
                </c:pt>
                <c:pt idx="784">
                  <c:v>71</c:v>
                </c:pt>
                <c:pt idx="785">
                  <c:v>71</c:v>
                </c:pt>
                <c:pt idx="786">
                  <c:v>71</c:v>
                </c:pt>
                <c:pt idx="787">
                  <c:v>71</c:v>
                </c:pt>
                <c:pt idx="788">
                  <c:v>70</c:v>
                </c:pt>
                <c:pt idx="789">
                  <c:v>70</c:v>
                </c:pt>
                <c:pt idx="790">
                  <c:v>70</c:v>
                </c:pt>
                <c:pt idx="791">
                  <c:v>70</c:v>
                </c:pt>
                <c:pt idx="792">
                  <c:v>70</c:v>
                </c:pt>
                <c:pt idx="793">
                  <c:v>70</c:v>
                </c:pt>
                <c:pt idx="794">
                  <c:v>70</c:v>
                </c:pt>
                <c:pt idx="795">
                  <c:v>70</c:v>
                </c:pt>
                <c:pt idx="796">
                  <c:v>70</c:v>
                </c:pt>
                <c:pt idx="797">
                  <c:v>70</c:v>
                </c:pt>
                <c:pt idx="798">
                  <c:v>70</c:v>
                </c:pt>
                <c:pt idx="799">
                  <c:v>70</c:v>
                </c:pt>
                <c:pt idx="800">
                  <c:v>70</c:v>
                </c:pt>
                <c:pt idx="801">
                  <c:v>70</c:v>
                </c:pt>
                <c:pt idx="802">
                  <c:v>70</c:v>
                </c:pt>
                <c:pt idx="803">
                  <c:v>70</c:v>
                </c:pt>
                <c:pt idx="804">
                  <c:v>70</c:v>
                </c:pt>
                <c:pt idx="805">
                  <c:v>70</c:v>
                </c:pt>
                <c:pt idx="806">
                  <c:v>70</c:v>
                </c:pt>
                <c:pt idx="807">
                  <c:v>70</c:v>
                </c:pt>
                <c:pt idx="808">
                  <c:v>69</c:v>
                </c:pt>
                <c:pt idx="809">
                  <c:v>69</c:v>
                </c:pt>
                <c:pt idx="810">
                  <c:v>69</c:v>
                </c:pt>
                <c:pt idx="811">
                  <c:v>69</c:v>
                </c:pt>
                <c:pt idx="812">
                  <c:v>69</c:v>
                </c:pt>
                <c:pt idx="813">
                  <c:v>69</c:v>
                </c:pt>
                <c:pt idx="814">
                  <c:v>69</c:v>
                </c:pt>
                <c:pt idx="815">
                  <c:v>69</c:v>
                </c:pt>
                <c:pt idx="816">
                  <c:v>69</c:v>
                </c:pt>
                <c:pt idx="817">
                  <c:v>69</c:v>
                </c:pt>
                <c:pt idx="818">
                  <c:v>69</c:v>
                </c:pt>
                <c:pt idx="819">
                  <c:v>69</c:v>
                </c:pt>
                <c:pt idx="820">
                  <c:v>69</c:v>
                </c:pt>
                <c:pt idx="821">
                  <c:v>69</c:v>
                </c:pt>
                <c:pt idx="822">
                  <c:v>68</c:v>
                </c:pt>
                <c:pt idx="823">
                  <c:v>68</c:v>
                </c:pt>
                <c:pt idx="824">
                  <c:v>68</c:v>
                </c:pt>
                <c:pt idx="825">
                  <c:v>68</c:v>
                </c:pt>
                <c:pt idx="826">
                  <c:v>68</c:v>
                </c:pt>
                <c:pt idx="827">
                  <c:v>68</c:v>
                </c:pt>
                <c:pt idx="828">
                  <c:v>68</c:v>
                </c:pt>
                <c:pt idx="829">
                  <c:v>68</c:v>
                </c:pt>
                <c:pt idx="830">
                  <c:v>68</c:v>
                </c:pt>
                <c:pt idx="831">
                  <c:v>68</c:v>
                </c:pt>
                <c:pt idx="832">
                  <c:v>67</c:v>
                </c:pt>
                <c:pt idx="833">
                  <c:v>67</c:v>
                </c:pt>
                <c:pt idx="834">
                  <c:v>67</c:v>
                </c:pt>
                <c:pt idx="835">
                  <c:v>67</c:v>
                </c:pt>
                <c:pt idx="836">
                  <c:v>67</c:v>
                </c:pt>
                <c:pt idx="837">
                  <c:v>67</c:v>
                </c:pt>
                <c:pt idx="838">
                  <c:v>67</c:v>
                </c:pt>
                <c:pt idx="839">
                  <c:v>67</c:v>
                </c:pt>
                <c:pt idx="840">
                  <c:v>67</c:v>
                </c:pt>
                <c:pt idx="841">
                  <c:v>67</c:v>
                </c:pt>
                <c:pt idx="842">
                  <c:v>67</c:v>
                </c:pt>
                <c:pt idx="843">
                  <c:v>67</c:v>
                </c:pt>
                <c:pt idx="844">
                  <c:v>67</c:v>
                </c:pt>
                <c:pt idx="845">
                  <c:v>67</c:v>
                </c:pt>
                <c:pt idx="846">
                  <c:v>67</c:v>
                </c:pt>
                <c:pt idx="847">
                  <c:v>66</c:v>
                </c:pt>
                <c:pt idx="848">
                  <c:v>66</c:v>
                </c:pt>
                <c:pt idx="849">
                  <c:v>66</c:v>
                </c:pt>
                <c:pt idx="850">
                  <c:v>66</c:v>
                </c:pt>
                <c:pt idx="851">
                  <c:v>66</c:v>
                </c:pt>
                <c:pt idx="852">
                  <c:v>66</c:v>
                </c:pt>
                <c:pt idx="853">
                  <c:v>66</c:v>
                </c:pt>
                <c:pt idx="854">
                  <c:v>66</c:v>
                </c:pt>
                <c:pt idx="855">
                  <c:v>66</c:v>
                </c:pt>
                <c:pt idx="856">
                  <c:v>66</c:v>
                </c:pt>
                <c:pt idx="857">
                  <c:v>66</c:v>
                </c:pt>
                <c:pt idx="858">
                  <c:v>66</c:v>
                </c:pt>
                <c:pt idx="859">
                  <c:v>66</c:v>
                </c:pt>
                <c:pt idx="860">
                  <c:v>66</c:v>
                </c:pt>
                <c:pt idx="861">
                  <c:v>66</c:v>
                </c:pt>
                <c:pt idx="862">
                  <c:v>66</c:v>
                </c:pt>
                <c:pt idx="863">
                  <c:v>66</c:v>
                </c:pt>
                <c:pt idx="864">
                  <c:v>66</c:v>
                </c:pt>
                <c:pt idx="865">
                  <c:v>66</c:v>
                </c:pt>
                <c:pt idx="866">
                  <c:v>66</c:v>
                </c:pt>
                <c:pt idx="867">
                  <c:v>66</c:v>
                </c:pt>
                <c:pt idx="868">
                  <c:v>65</c:v>
                </c:pt>
                <c:pt idx="869">
                  <c:v>65</c:v>
                </c:pt>
                <c:pt idx="870">
                  <c:v>65</c:v>
                </c:pt>
                <c:pt idx="871">
                  <c:v>65</c:v>
                </c:pt>
                <c:pt idx="872">
                  <c:v>65</c:v>
                </c:pt>
                <c:pt idx="873">
                  <c:v>65</c:v>
                </c:pt>
                <c:pt idx="874">
                  <c:v>65</c:v>
                </c:pt>
                <c:pt idx="875">
                  <c:v>65</c:v>
                </c:pt>
                <c:pt idx="876">
                  <c:v>65</c:v>
                </c:pt>
                <c:pt idx="877">
                  <c:v>65</c:v>
                </c:pt>
                <c:pt idx="878">
                  <c:v>65</c:v>
                </c:pt>
                <c:pt idx="879">
                  <c:v>65</c:v>
                </c:pt>
                <c:pt idx="880">
                  <c:v>65</c:v>
                </c:pt>
                <c:pt idx="881">
                  <c:v>64</c:v>
                </c:pt>
                <c:pt idx="882">
                  <c:v>64</c:v>
                </c:pt>
                <c:pt idx="883">
                  <c:v>64</c:v>
                </c:pt>
                <c:pt idx="884">
                  <c:v>64</c:v>
                </c:pt>
                <c:pt idx="885">
                  <c:v>64</c:v>
                </c:pt>
                <c:pt idx="886">
                  <c:v>64</c:v>
                </c:pt>
                <c:pt idx="887">
                  <c:v>64</c:v>
                </c:pt>
                <c:pt idx="888">
                  <c:v>64</c:v>
                </c:pt>
                <c:pt idx="889">
                  <c:v>64</c:v>
                </c:pt>
                <c:pt idx="890">
                  <c:v>64</c:v>
                </c:pt>
                <c:pt idx="891">
                  <c:v>64</c:v>
                </c:pt>
                <c:pt idx="892">
                  <c:v>64</c:v>
                </c:pt>
                <c:pt idx="893">
                  <c:v>64</c:v>
                </c:pt>
                <c:pt idx="894">
                  <c:v>64</c:v>
                </c:pt>
                <c:pt idx="895">
                  <c:v>64</c:v>
                </c:pt>
                <c:pt idx="896">
                  <c:v>64</c:v>
                </c:pt>
                <c:pt idx="897">
                  <c:v>64</c:v>
                </c:pt>
                <c:pt idx="898">
                  <c:v>64</c:v>
                </c:pt>
                <c:pt idx="899">
                  <c:v>64</c:v>
                </c:pt>
                <c:pt idx="900">
                  <c:v>64</c:v>
                </c:pt>
                <c:pt idx="901">
                  <c:v>64</c:v>
                </c:pt>
                <c:pt idx="902">
                  <c:v>64</c:v>
                </c:pt>
                <c:pt idx="903">
                  <c:v>64</c:v>
                </c:pt>
                <c:pt idx="904">
                  <c:v>63</c:v>
                </c:pt>
                <c:pt idx="905">
                  <c:v>63</c:v>
                </c:pt>
                <c:pt idx="906">
                  <c:v>63</c:v>
                </c:pt>
                <c:pt idx="907">
                  <c:v>63</c:v>
                </c:pt>
                <c:pt idx="908">
                  <c:v>63</c:v>
                </c:pt>
                <c:pt idx="909">
                  <c:v>63</c:v>
                </c:pt>
                <c:pt idx="910">
                  <c:v>63</c:v>
                </c:pt>
                <c:pt idx="911">
                  <c:v>63</c:v>
                </c:pt>
                <c:pt idx="912">
                  <c:v>63</c:v>
                </c:pt>
                <c:pt idx="913">
                  <c:v>63</c:v>
                </c:pt>
                <c:pt idx="914">
                  <c:v>63</c:v>
                </c:pt>
                <c:pt idx="915">
                  <c:v>63</c:v>
                </c:pt>
                <c:pt idx="916">
                  <c:v>63</c:v>
                </c:pt>
                <c:pt idx="917">
                  <c:v>63</c:v>
                </c:pt>
                <c:pt idx="918">
                  <c:v>63</c:v>
                </c:pt>
                <c:pt idx="919">
                  <c:v>63</c:v>
                </c:pt>
                <c:pt idx="920">
                  <c:v>63</c:v>
                </c:pt>
                <c:pt idx="921">
                  <c:v>63</c:v>
                </c:pt>
                <c:pt idx="922">
                  <c:v>62</c:v>
                </c:pt>
                <c:pt idx="923">
                  <c:v>62</c:v>
                </c:pt>
                <c:pt idx="924">
                  <c:v>62</c:v>
                </c:pt>
                <c:pt idx="925">
                  <c:v>62</c:v>
                </c:pt>
                <c:pt idx="926">
                  <c:v>62</c:v>
                </c:pt>
                <c:pt idx="927">
                  <c:v>62</c:v>
                </c:pt>
                <c:pt idx="928">
                  <c:v>62</c:v>
                </c:pt>
                <c:pt idx="929">
                  <c:v>62</c:v>
                </c:pt>
                <c:pt idx="930">
                  <c:v>62</c:v>
                </c:pt>
                <c:pt idx="931">
                  <c:v>62</c:v>
                </c:pt>
                <c:pt idx="932">
                  <c:v>62</c:v>
                </c:pt>
                <c:pt idx="933">
                  <c:v>62</c:v>
                </c:pt>
                <c:pt idx="934">
                  <c:v>61</c:v>
                </c:pt>
                <c:pt idx="935">
                  <c:v>61</c:v>
                </c:pt>
                <c:pt idx="936">
                  <c:v>61</c:v>
                </c:pt>
                <c:pt idx="937">
                  <c:v>61</c:v>
                </c:pt>
                <c:pt idx="938">
                  <c:v>61</c:v>
                </c:pt>
                <c:pt idx="939">
                  <c:v>61</c:v>
                </c:pt>
                <c:pt idx="940">
                  <c:v>61</c:v>
                </c:pt>
                <c:pt idx="941">
                  <c:v>61</c:v>
                </c:pt>
                <c:pt idx="942">
                  <c:v>61</c:v>
                </c:pt>
                <c:pt idx="943">
                  <c:v>61</c:v>
                </c:pt>
                <c:pt idx="944">
                  <c:v>61</c:v>
                </c:pt>
                <c:pt idx="945">
                  <c:v>61</c:v>
                </c:pt>
                <c:pt idx="946">
                  <c:v>61</c:v>
                </c:pt>
                <c:pt idx="947">
                  <c:v>61</c:v>
                </c:pt>
                <c:pt idx="948">
                  <c:v>61</c:v>
                </c:pt>
                <c:pt idx="949">
                  <c:v>61</c:v>
                </c:pt>
                <c:pt idx="950">
                  <c:v>61</c:v>
                </c:pt>
                <c:pt idx="951">
                  <c:v>61</c:v>
                </c:pt>
                <c:pt idx="952">
                  <c:v>61</c:v>
                </c:pt>
                <c:pt idx="953">
                  <c:v>61</c:v>
                </c:pt>
                <c:pt idx="954">
                  <c:v>60</c:v>
                </c:pt>
                <c:pt idx="955">
                  <c:v>60</c:v>
                </c:pt>
                <c:pt idx="956">
                  <c:v>60</c:v>
                </c:pt>
                <c:pt idx="957">
                  <c:v>60</c:v>
                </c:pt>
                <c:pt idx="958">
                  <c:v>60</c:v>
                </c:pt>
                <c:pt idx="959">
                  <c:v>60</c:v>
                </c:pt>
                <c:pt idx="960">
                  <c:v>60</c:v>
                </c:pt>
                <c:pt idx="961">
                  <c:v>60</c:v>
                </c:pt>
                <c:pt idx="962">
                  <c:v>60</c:v>
                </c:pt>
                <c:pt idx="963">
                  <c:v>60</c:v>
                </c:pt>
                <c:pt idx="964">
                  <c:v>60</c:v>
                </c:pt>
                <c:pt idx="965">
                  <c:v>60</c:v>
                </c:pt>
                <c:pt idx="966">
                  <c:v>60</c:v>
                </c:pt>
                <c:pt idx="967">
                  <c:v>60</c:v>
                </c:pt>
                <c:pt idx="968">
                  <c:v>60</c:v>
                </c:pt>
                <c:pt idx="969">
                  <c:v>60</c:v>
                </c:pt>
                <c:pt idx="970">
                  <c:v>60</c:v>
                </c:pt>
                <c:pt idx="971">
                  <c:v>60</c:v>
                </c:pt>
                <c:pt idx="972">
                  <c:v>59</c:v>
                </c:pt>
                <c:pt idx="973">
                  <c:v>59</c:v>
                </c:pt>
                <c:pt idx="974">
                  <c:v>59</c:v>
                </c:pt>
                <c:pt idx="975">
                  <c:v>59</c:v>
                </c:pt>
                <c:pt idx="976">
                  <c:v>59</c:v>
                </c:pt>
                <c:pt idx="977">
                  <c:v>59</c:v>
                </c:pt>
                <c:pt idx="978">
                  <c:v>59</c:v>
                </c:pt>
                <c:pt idx="979">
                  <c:v>59</c:v>
                </c:pt>
                <c:pt idx="980">
                  <c:v>59</c:v>
                </c:pt>
                <c:pt idx="981">
                  <c:v>59</c:v>
                </c:pt>
                <c:pt idx="982">
                  <c:v>59</c:v>
                </c:pt>
                <c:pt idx="983">
                  <c:v>59</c:v>
                </c:pt>
                <c:pt idx="984">
                  <c:v>59</c:v>
                </c:pt>
                <c:pt idx="985">
                  <c:v>59</c:v>
                </c:pt>
                <c:pt idx="986">
                  <c:v>59</c:v>
                </c:pt>
                <c:pt idx="987">
                  <c:v>59</c:v>
                </c:pt>
                <c:pt idx="988">
                  <c:v>58</c:v>
                </c:pt>
                <c:pt idx="989">
                  <c:v>58</c:v>
                </c:pt>
                <c:pt idx="990">
                  <c:v>58</c:v>
                </c:pt>
                <c:pt idx="991">
                  <c:v>58</c:v>
                </c:pt>
                <c:pt idx="992">
                  <c:v>58</c:v>
                </c:pt>
                <c:pt idx="993">
                  <c:v>58</c:v>
                </c:pt>
                <c:pt idx="994">
                  <c:v>58</c:v>
                </c:pt>
                <c:pt idx="995">
                  <c:v>58</c:v>
                </c:pt>
                <c:pt idx="996">
                  <c:v>58</c:v>
                </c:pt>
                <c:pt idx="997">
                  <c:v>58</c:v>
                </c:pt>
                <c:pt idx="998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0328608"/>
        <c:axId val="280617712"/>
      </c:barChart>
      <c:catAx>
        <c:axId val="2703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0617712"/>
        <c:crosses val="autoZero"/>
        <c:auto val="1"/>
        <c:lblAlgn val="ctr"/>
        <c:lblOffset val="100"/>
        <c:noMultiLvlLbl val="0"/>
      </c:catAx>
      <c:valAx>
        <c:axId val="28061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032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工作表1!$A$2:$A$100</c:f>
              <c:strCache>
                <c:ptCount val="99"/>
                <c:pt idx="0">
                  <c:v>the</c:v>
                </c:pt>
                <c:pt idx="1">
                  <c:v>of</c:v>
                </c:pt>
                <c:pt idx="2">
                  <c:v>and</c:v>
                </c:pt>
                <c:pt idx="3">
                  <c:v>a</c:v>
                </c:pt>
                <c:pt idx="4">
                  <c:v>in</c:v>
                </c:pt>
                <c:pt idx="5">
                  <c:v>to</c:v>
                </c:pt>
                <c:pt idx="6">
                  <c:v>is</c:v>
                </c:pt>
                <c:pt idx="7">
                  <c:v>that</c:v>
                </c:pt>
                <c:pt idx="8">
                  <c:v>it</c:v>
                </c:pt>
                <c:pt idx="9">
                  <c:v>with</c:v>
                </c:pt>
                <c:pt idx="10">
                  <c:v>on</c:v>
                </c:pt>
                <c:pt idx="11">
                  <c:v>he</c:v>
                </c:pt>
                <c:pt idx="12">
                  <c:v>his</c:v>
                </c:pt>
                <c:pt idx="13">
                  <c:v>as</c:v>
                </c:pt>
                <c:pt idx="14">
                  <c:v>by</c:v>
                </c:pt>
                <c:pt idx="15">
                  <c:v>which</c:v>
                </c:pt>
                <c:pt idx="16">
                  <c:v>for</c:v>
                </c:pt>
                <c:pt idx="17">
                  <c:v>be</c:v>
                </c:pt>
                <c:pt idx="18">
                  <c:v>from</c:v>
                </c:pt>
                <c:pt idx="19">
                  <c:v>at</c:v>
                </c:pt>
                <c:pt idx="20">
                  <c:v>i</c:v>
                </c:pt>
                <c:pt idx="21">
                  <c:v>are</c:v>
                </c:pt>
                <c:pt idx="22">
                  <c:v>was</c:v>
                </c:pt>
                <c:pt idx="23">
                  <c:v>you</c:v>
                </c:pt>
                <c:pt idx="24">
                  <c:v>this</c:v>
                </c:pt>
                <c:pt idx="25">
                  <c:v>or</c:v>
                </c:pt>
                <c:pt idx="26">
                  <c:v>not</c:v>
                </c:pt>
                <c:pt idx="27">
                  <c:v>they</c:v>
                </c:pt>
                <c:pt idx="28">
                  <c:v>all</c:v>
                </c:pt>
                <c:pt idx="29">
                  <c:v>have</c:v>
                </c:pt>
                <c:pt idx="30">
                  <c:v>will</c:v>
                </c:pt>
                <c:pt idx="31">
                  <c:v>but</c:v>
                </c:pt>
                <c:pt idx="32">
                  <c:v>their</c:v>
                </c:pt>
                <c:pt idx="33">
                  <c:v>her</c:v>
                </c:pt>
                <c:pt idx="34">
                  <c:v>an</c:v>
                </c:pt>
                <c:pt idx="35">
                  <c:v>we</c:v>
                </c:pt>
                <c:pt idx="36">
                  <c:v>one</c:v>
                </c:pt>
                <c:pt idx="37">
                  <c:v>if</c:v>
                </c:pt>
                <c:pt idx="38">
                  <c:v>its</c:v>
                </c:pt>
                <c:pt idx="39">
                  <c:v>there</c:v>
                </c:pt>
                <c:pt idx="40">
                  <c:v>when</c:v>
                </c:pt>
                <c:pt idx="41">
                  <c:v>so</c:v>
                </c:pt>
                <c:pt idx="43">
                  <c:v>him</c:v>
                </c:pt>
                <c:pt idx="44">
                  <c:v>has</c:v>
                </c:pt>
                <c:pt idx="45">
                  <c:v>had</c:v>
                </c:pt>
                <c:pt idx="46">
                  <c:v>out</c:v>
                </c:pt>
                <c:pt idx="47">
                  <c:v>what</c:v>
                </c:pt>
                <c:pt idx="48">
                  <c:v>no</c:v>
                </c:pt>
                <c:pt idx="49">
                  <c:v>like</c:v>
                </c:pt>
                <c:pt idx="50">
                  <c:v>she</c:v>
                </c:pt>
                <c:pt idx="51">
                  <c:v>up</c:v>
                </c:pt>
                <c:pt idx="52">
                  <c:v>were</c:v>
                </c:pt>
                <c:pt idx="53">
                  <c:v>than</c:v>
                </c:pt>
                <c:pt idx="54">
                  <c:v>them</c:v>
                </c:pt>
                <c:pt idx="55">
                  <c:v>more</c:v>
                </c:pt>
                <c:pt idx="56">
                  <c:v>may</c:v>
                </c:pt>
                <c:pt idx="57">
                  <c:v>other</c:v>
                </c:pt>
                <c:pt idx="58">
                  <c:v>my</c:v>
                </c:pt>
                <c:pt idx="59">
                  <c:v>these</c:v>
                </c:pt>
                <c:pt idx="60">
                  <c:v>some</c:v>
                </c:pt>
                <c:pt idx="61">
                  <c:v>into</c:v>
                </c:pt>
                <c:pt idx="62">
                  <c:v>would</c:v>
                </c:pt>
                <c:pt idx="63">
                  <c:v>then</c:v>
                </c:pt>
                <c:pt idx="64">
                  <c:v>two</c:v>
                </c:pt>
                <c:pt idx="65">
                  <c:v>see</c:v>
                </c:pt>
                <c:pt idx="66">
                  <c:v>light</c:v>
                </c:pt>
                <c:pt idx="67">
                  <c:v>who</c:v>
                </c:pt>
                <c:pt idx="68">
                  <c:v>your</c:v>
                </c:pt>
                <c:pt idx="69">
                  <c:v>about</c:v>
                </c:pt>
                <c:pt idx="70">
                  <c:v>me</c:v>
                </c:pt>
                <c:pt idx="71">
                  <c:v>very</c:v>
                </c:pt>
                <c:pt idx="72">
                  <c:v>been</c:v>
                </c:pt>
                <c:pt idx="73">
                  <c:v>must</c:v>
                </c:pt>
                <c:pt idx="74">
                  <c:v>those</c:v>
                </c:pt>
                <c:pt idx="75">
                  <c:v>same</c:v>
                </c:pt>
                <c:pt idx="76">
                  <c:v>any</c:v>
                </c:pt>
                <c:pt idx="77">
                  <c:v>can</c:v>
                </c:pt>
                <c:pt idx="78">
                  <c:v>where</c:v>
                </c:pt>
                <c:pt idx="79">
                  <c:v>do</c:v>
                </c:pt>
                <c:pt idx="80">
                  <c:v>mr</c:v>
                </c:pt>
                <c:pt idx="81">
                  <c:v>first</c:v>
                </c:pt>
                <c:pt idx="82">
                  <c:v>great</c:v>
                </c:pt>
                <c:pt idx="83">
                  <c:v>only</c:v>
                </c:pt>
                <c:pt idx="84">
                  <c:v>between</c:v>
                </c:pt>
                <c:pt idx="85">
                  <c:v>man</c:v>
                </c:pt>
                <c:pt idx="86">
                  <c:v>our</c:v>
                </c:pt>
                <c:pt idx="87">
                  <c:v>said</c:v>
                </c:pt>
                <c:pt idx="88">
                  <c:v>because</c:v>
                </c:pt>
                <c:pt idx="89">
                  <c:v>no.</c:v>
                </c:pt>
                <c:pt idx="90">
                  <c:v>through</c:v>
                </c:pt>
                <c:pt idx="91">
                  <c:v>after</c:v>
                </c:pt>
                <c:pt idx="92">
                  <c:v>over</c:v>
                </c:pt>
                <c:pt idx="93">
                  <c:v>[footnote:</c:v>
                </c:pt>
                <c:pt idx="94">
                  <c:v>such</c:v>
                </c:pt>
                <c:pt idx="95">
                  <c:v>down</c:v>
                </c:pt>
                <c:pt idx="96">
                  <c:v>old</c:v>
                </c:pt>
                <c:pt idx="97">
                  <c:v>how</c:v>
                </c:pt>
                <c:pt idx="98">
                  <c:v>make</c:v>
                </c:pt>
              </c:strCache>
            </c:strRef>
          </c:cat>
          <c:val>
            <c:numRef>
              <c:f>工作表1!$B$2:$B$100</c:f>
              <c:numCache>
                <c:formatCode>General</c:formatCode>
                <c:ptCount val="99"/>
                <c:pt idx="0">
                  <c:v>46690</c:v>
                </c:pt>
                <c:pt idx="1">
                  <c:v>24986</c:v>
                </c:pt>
                <c:pt idx="2">
                  <c:v>18239</c:v>
                </c:pt>
                <c:pt idx="3">
                  <c:v>13345</c:v>
                </c:pt>
                <c:pt idx="4">
                  <c:v>12717</c:v>
                </c:pt>
                <c:pt idx="5">
                  <c:v>12389</c:v>
                </c:pt>
                <c:pt idx="6">
                  <c:v>7530</c:v>
                </c:pt>
                <c:pt idx="7">
                  <c:v>6452</c:v>
                </c:pt>
                <c:pt idx="8">
                  <c:v>5819</c:v>
                </c:pt>
                <c:pt idx="9">
                  <c:v>4826</c:v>
                </c:pt>
                <c:pt idx="10">
                  <c:v>4788</c:v>
                </c:pt>
                <c:pt idx="11">
                  <c:v>4417</c:v>
                </c:pt>
                <c:pt idx="12">
                  <c:v>4244</c:v>
                </c:pt>
                <c:pt idx="13">
                  <c:v>4175</c:v>
                </c:pt>
                <c:pt idx="14">
                  <c:v>4043</c:v>
                </c:pt>
                <c:pt idx="15">
                  <c:v>3719</c:v>
                </c:pt>
                <c:pt idx="16">
                  <c:v>3653</c:v>
                </c:pt>
                <c:pt idx="17">
                  <c:v>3586</c:v>
                </c:pt>
                <c:pt idx="18">
                  <c:v>3347</c:v>
                </c:pt>
                <c:pt idx="19">
                  <c:v>3261</c:v>
                </c:pt>
                <c:pt idx="20">
                  <c:v>3241</c:v>
                </c:pt>
                <c:pt idx="21">
                  <c:v>3094</c:v>
                </c:pt>
                <c:pt idx="22">
                  <c:v>3052</c:v>
                </c:pt>
                <c:pt idx="23">
                  <c:v>2828</c:v>
                </c:pt>
                <c:pt idx="24">
                  <c:v>2822</c:v>
                </c:pt>
                <c:pt idx="25">
                  <c:v>2555</c:v>
                </c:pt>
                <c:pt idx="26">
                  <c:v>2391</c:v>
                </c:pt>
                <c:pt idx="27">
                  <c:v>2295</c:v>
                </c:pt>
                <c:pt idx="28">
                  <c:v>2113</c:v>
                </c:pt>
                <c:pt idx="29">
                  <c:v>2052</c:v>
                </c:pt>
                <c:pt idx="30">
                  <c:v>2047</c:v>
                </c:pt>
                <c:pt idx="31">
                  <c:v>1928</c:v>
                </c:pt>
                <c:pt idx="32">
                  <c:v>1760</c:v>
                </c:pt>
                <c:pt idx="33">
                  <c:v>1742</c:v>
                </c:pt>
                <c:pt idx="34">
                  <c:v>1646</c:v>
                </c:pt>
                <c:pt idx="35">
                  <c:v>1599</c:v>
                </c:pt>
                <c:pt idx="36">
                  <c:v>1583</c:v>
                </c:pt>
                <c:pt idx="37">
                  <c:v>1570</c:v>
                </c:pt>
                <c:pt idx="38">
                  <c:v>1566</c:v>
                </c:pt>
                <c:pt idx="39">
                  <c:v>1545</c:v>
                </c:pt>
                <c:pt idx="40">
                  <c:v>1443</c:v>
                </c:pt>
                <c:pt idx="41">
                  <c:v>1396</c:v>
                </c:pt>
                <c:pt idx="42">
                  <c:v>1319</c:v>
                </c:pt>
                <c:pt idx="43">
                  <c:v>1314</c:v>
                </c:pt>
                <c:pt idx="44">
                  <c:v>1255</c:v>
                </c:pt>
                <c:pt idx="45">
                  <c:v>1190</c:v>
                </c:pt>
                <c:pt idx="46">
                  <c:v>1182</c:v>
                </c:pt>
                <c:pt idx="47">
                  <c:v>1150</c:v>
                </c:pt>
                <c:pt idx="48">
                  <c:v>1126</c:v>
                </c:pt>
                <c:pt idx="49">
                  <c:v>1113</c:v>
                </c:pt>
                <c:pt idx="50">
                  <c:v>1101</c:v>
                </c:pt>
                <c:pt idx="51">
                  <c:v>1088</c:v>
                </c:pt>
                <c:pt idx="52">
                  <c:v>1075</c:v>
                </c:pt>
                <c:pt idx="53">
                  <c:v>1058</c:v>
                </c:pt>
                <c:pt idx="54">
                  <c:v>1003</c:v>
                </c:pt>
                <c:pt idx="55">
                  <c:v>1002</c:v>
                </c:pt>
                <c:pt idx="56">
                  <c:v>994</c:v>
                </c:pt>
                <c:pt idx="57">
                  <c:v>993</c:v>
                </c:pt>
                <c:pt idx="58">
                  <c:v>983</c:v>
                </c:pt>
                <c:pt idx="59">
                  <c:v>982</c:v>
                </c:pt>
                <c:pt idx="60">
                  <c:v>957</c:v>
                </c:pt>
                <c:pt idx="61">
                  <c:v>939</c:v>
                </c:pt>
                <c:pt idx="62">
                  <c:v>907</c:v>
                </c:pt>
                <c:pt idx="63">
                  <c:v>897</c:v>
                </c:pt>
                <c:pt idx="64">
                  <c:v>891</c:v>
                </c:pt>
                <c:pt idx="65">
                  <c:v>877</c:v>
                </c:pt>
                <c:pt idx="66">
                  <c:v>868</c:v>
                </c:pt>
                <c:pt idx="67">
                  <c:v>848</c:v>
                </c:pt>
                <c:pt idx="68">
                  <c:v>842</c:v>
                </c:pt>
                <c:pt idx="69">
                  <c:v>837</c:v>
                </c:pt>
                <c:pt idx="70">
                  <c:v>825</c:v>
                </c:pt>
                <c:pt idx="71">
                  <c:v>811</c:v>
                </c:pt>
                <c:pt idx="72">
                  <c:v>810</c:v>
                </c:pt>
                <c:pt idx="73">
                  <c:v>770</c:v>
                </c:pt>
                <c:pt idx="74">
                  <c:v>763</c:v>
                </c:pt>
                <c:pt idx="75">
                  <c:v>750</c:v>
                </c:pt>
                <c:pt idx="76">
                  <c:v>733</c:v>
                </c:pt>
                <c:pt idx="77">
                  <c:v>713</c:v>
                </c:pt>
                <c:pt idx="78">
                  <c:v>707</c:v>
                </c:pt>
                <c:pt idx="79">
                  <c:v>706</c:v>
                </c:pt>
                <c:pt idx="80">
                  <c:v>701</c:v>
                </c:pt>
                <c:pt idx="81">
                  <c:v>694</c:v>
                </c:pt>
                <c:pt idx="82">
                  <c:v>670</c:v>
                </c:pt>
                <c:pt idx="83">
                  <c:v>670</c:v>
                </c:pt>
                <c:pt idx="84">
                  <c:v>669</c:v>
                </c:pt>
                <c:pt idx="85">
                  <c:v>663</c:v>
                </c:pt>
                <c:pt idx="86">
                  <c:v>654</c:v>
                </c:pt>
                <c:pt idx="87">
                  <c:v>634</c:v>
                </c:pt>
                <c:pt idx="88">
                  <c:v>633</c:v>
                </c:pt>
                <c:pt idx="89">
                  <c:v>629</c:v>
                </c:pt>
                <c:pt idx="90">
                  <c:v>619</c:v>
                </c:pt>
                <c:pt idx="91">
                  <c:v>617</c:v>
                </c:pt>
                <c:pt idx="92">
                  <c:v>603</c:v>
                </c:pt>
                <c:pt idx="93">
                  <c:v>577</c:v>
                </c:pt>
                <c:pt idx="94">
                  <c:v>576</c:v>
                </c:pt>
                <c:pt idx="95">
                  <c:v>571</c:v>
                </c:pt>
                <c:pt idx="96">
                  <c:v>562</c:v>
                </c:pt>
                <c:pt idx="97">
                  <c:v>561</c:v>
                </c:pt>
                <c:pt idx="98">
                  <c:v>533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286176"/>
        <c:axId val="280618832"/>
      </c:barChart>
      <c:catAx>
        <c:axId val="27428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0618832"/>
        <c:crosses val="autoZero"/>
        <c:auto val="1"/>
        <c:lblAlgn val="ctr"/>
        <c:lblOffset val="100"/>
        <c:noMultiLvlLbl val="0"/>
      </c:catAx>
      <c:valAx>
        <c:axId val="28061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428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953EB-5237-40AA-8DDA-6349F2E1C191}" type="doc">
      <dgm:prSet loTypeId="urn:microsoft.com/office/officeart/2005/8/layout/hierarchy2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C991DE44-BB20-498F-A4A9-C9C9EE6B7B81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Wordcount.jar</a:t>
          </a:r>
          <a:endParaRPr lang="zh-TW" altLang="en-US" dirty="0">
            <a:solidFill>
              <a:schemeClr val="tx1"/>
            </a:solidFill>
          </a:endParaRPr>
        </a:p>
      </dgm:t>
    </dgm:pt>
    <dgm:pt modelId="{1A2717CE-1515-4ECD-A45B-A1D6B6E8A876}" type="parTrans" cxnId="{660C80DB-70E2-4783-8F33-A1DC125404C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93D40C4-0DC8-484D-92E2-9A112054C170}" type="sibTrans" cxnId="{660C80DB-70E2-4783-8F33-A1DC125404C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BE5460D-68CA-4B61-B99C-D3C6CC4A8690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temp.jar</a:t>
          </a:r>
          <a:endParaRPr lang="zh-TW" altLang="en-US" dirty="0">
            <a:solidFill>
              <a:schemeClr val="tx1"/>
            </a:solidFill>
          </a:endParaRPr>
        </a:p>
      </dgm:t>
    </dgm:pt>
    <dgm:pt modelId="{CD5D86DB-5271-45AF-B80B-4233F7936CCF}" type="parTrans" cxnId="{54D94FB6-0535-4B07-99B5-3B0B10C12FE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DA63D18-7BB1-467B-B979-48E6A8416157}" type="sibTrans" cxnId="{54D94FB6-0535-4B07-99B5-3B0B10C12FE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7DA31B5-8C5B-4F02-A934-718487FD6AD3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Mapper.java</a:t>
          </a:r>
          <a:endParaRPr lang="zh-TW" altLang="en-US" dirty="0">
            <a:solidFill>
              <a:schemeClr val="tx1"/>
            </a:solidFill>
          </a:endParaRPr>
        </a:p>
      </dgm:t>
    </dgm:pt>
    <dgm:pt modelId="{0A02A786-511F-4D76-A657-677956A6D9D9}" type="parTrans" cxnId="{05B1EE3C-E4BF-4C24-AC5F-FDB9F19C517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4D2D257-B144-490A-8DEF-BA588C72F293}" type="sibTrans" cxnId="{05B1EE3C-E4BF-4C24-AC5F-FDB9F19C517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90E9BDF-0714-47CF-8666-350623601E55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Reducer.java</a:t>
          </a:r>
          <a:endParaRPr lang="zh-TW" altLang="en-US" dirty="0">
            <a:solidFill>
              <a:schemeClr val="tx1"/>
            </a:solidFill>
          </a:endParaRPr>
        </a:p>
      </dgm:t>
    </dgm:pt>
    <dgm:pt modelId="{CB9AA36B-4E2A-4E01-A358-9DD652E6ADE7}" type="parTrans" cxnId="{AA2A8596-CB6D-4C82-AAEB-280B60035A6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BBCCDC5-39DC-4015-B101-682AB29D6E00}" type="sibTrans" cxnId="{AA2A8596-CB6D-4C82-AAEB-280B60035A6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7F04A06-B011-459B-AF6D-98FEB1042BD7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Hadoop-common-2.6.0.jar</a:t>
          </a:r>
          <a:endParaRPr lang="zh-TW" altLang="en-US" dirty="0">
            <a:solidFill>
              <a:schemeClr val="tx1"/>
            </a:solidFill>
          </a:endParaRPr>
        </a:p>
      </dgm:t>
    </dgm:pt>
    <dgm:pt modelId="{3289DA35-5B3E-4B44-8829-462562C86EA7}" type="parTrans" cxnId="{ACBED3E8-A986-4F7B-A1D1-63F3A851959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BDF6EFC-82C6-487A-897C-501E2F0F1D3B}" type="sibTrans" cxnId="{ACBED3E8-A986-4F7B-A1D1-63F3A851959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586FFF6-7C31-424E-BAC7-732BB20AE62D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Hadoop-mapreduce-client-core-2.6.0.jar</a:t>
          </a:r>
          <a:endParaRPr lang="zh-TW" altLang="en-US" dirty="0">
            <a:solidFill>
              <a:schemeClr val="tx1"/>
            </a:solidFill>
          </a:endParaRPr>
        </a:p>
      </dgm:t>
    </dgm:pt>
    <dgm:pt modelId="{4055ECB4-79CD-4F41-BAC9-7386A3C42D8B}" type="parTrans" cxnId="{A9787E5D-B4C3-40FC-AABD-5DAB1CA2A91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BF82A3A-66EA-48B4-B7AA-FAE86BF944E3}" type="sibTrans" cxnId="{A9787E5D-B4C3-40FC-AABD-5DAB1CA2A91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354ACAC-BBC4-49BF-B3DD-CF1023AA7BF6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Wordcount.java</a:t>
          </a:r>
          <a:endParaRPr lang="zh-TW" altLang="en-US" dirty="0">
            <a:solidFill>
              <a:schemeClr val="tx1"/>
            </a:solidFill>
          </a:endParaRPr>
        </a:p>
      </dgm:t>
    </dgm:pt>
    <dgm:pt modelId="{F037991A-9243-49A4-B8EE-BD3890557E3F}" type="parTrans" cxnId="{B31570DC-AEE7-4A8B-AAD0-F42969BA666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0B04544-A7EB-4D84-956C-63BD5E210FCA}" type="sibTrans" cxnId="{B31570DC-AEE7-4A8B-AAD0-F42969BA666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F3BF97D-1AD7-4A71-8512-E2326BE857E4}">
      <dgm:prSet phldrT="[文字]"/>
      <dgm:spPr/>
      <dgm:t>
        <a:bodyPr/>
        <a:lstStyle/>
        <a:p>
          <a:r>
            <a:rPr lang="en-US" altLang="zh-TW" smtClean="0">
              <a:solidFill>
                <a:schemeClr val="tx1"/>
              </a:solidFill>
            </a:rPr>
            <a:t>Commons-cli-1.2.jar</a:t>
          </a:r>
          <a:endParaRPr lang="zh-TW" altLang="en-US" dirty="0">
            <a:solidFill>
              <a:schemeClr val="tx1"/>
            </a:solidFill>
          </a:endParaRPr>
        </a:p>
      </dgm:t>
    </dgm:pt>
    <dgm:pt modelId="{EEC6AD67-42ED-404F-B7C6-4B11A4B23EE9}" type="parTrans" cxnId="{7B748788-A600-44FF-91CE-DD85D57FBD9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FB335E6-F4EA-4F5D-B2A8-B143B44FE0EA}" type="sibTrans" cxnId="{7B748788-A600-44FF-91CE-DD85D57FBD9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4570A9C-E117-4929-8F82-25D5EF31695F}" type="pres">
      <dgm:prSet presAssocID="{73D953EB-5237-40AA-8DDA-6349F2E1C191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F45C1B0-1DE0-4E28-881C-BAFBF9A92FB1}" type="pres">
      <dgm:prSet presAssocID="{C991DE44-BB20-498F-A4A9-C9C9EE6B7B81}" presName="root1" presStyleCnt="0"/>
      <dgm:spPr/>
    </dgm:pt>
    <dgm:pt modelId="{1292294F-CEDF-45A9-AA2F-5F0DAE18ED70}" type="pres">
      <dgm:prSet presAssocID="{C991DE44-BB20-498F-A4A9-C9C9EE6B7B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B7965F-CB57-4243-97D9-3AF626B66FD4}" type="pres">
      <dgm:prSet presAssocID="{C991DE44-BB20-498F-A4A9-C9C9EE6B7B81}" presName="level2hierChild" presStyleCnt="0"/>
      <dgm:spPr/>
    </dgm:pt>
    <dgm:pt modelId="{37936A84-28B4-4513-87EF-B32F4C2197C6}" type="pres">
      <dgm:prSet presAssocID="{CD5D86DB-5271-45AF-B80B-4233F7936CCF}" presName="conn2-1" presStyleLbl="parChTrans1D2" presStyleIdx="0" presStyleCnt="4"/>
      <dgm:spPr/>
      <dgm:t>
        <a:bodyPr/>
        <a:lstStyle/>
        <a:p>
          <a:endParaRPr lang="zh-TW" altLang="en-US"/>
        </a:p>
      </dgm:t>
    </dgm:pt>
    <dgm:pt modelId="{990BACB1-F6D2-496C-9911-57086687E3AF}" type="pres">
      <dgm:prSet presAssocID="{CD5D86DB-5271-45AF-B80B-4233F7936CCF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12730E08-C908-4726-B599-BBF403433DC4}" type="pres">
      <dgm:prSet presAssocID="{6BE5460D-68CA-4B61-B99C-D3C6CC4A8690}" presName="root2" presStyleCnt="0"/>
      <dgm:spPr/>
    </dgm:pt>
    <dgm:pt modelId="{4F0B7EE8-2F99-468A-BC18-133F1B98FA73}" type="pres">
      <dgm:prSet presAssocID="{6BE5460D-68CA-4B61-B99C-D3C6CC4A8690}" presName="LevelTwoTextNode" presStyleLbl="node2" presStyleIdx="0" presStyleCnt="4" custScaleX="113887" custScaleY="68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76B9B9-3192-415B-90E4-8F142DCCD5FE}" type="pres">
      <dgm:prSet presAssocID="{6BE5460D-68CA-4B61-B99C-D3C6CC4A8690}" presName="level3hierChild" presStyleCnt="0"/>
      <dgm:spPr/>
    </dgm:pt>
    <dgm:pt modelId="{7E91F1D9-3E61-4CB2-BA91-CEDED0976ECD}" type="pres">
      <dgm:prSet presAssocID="{0A02A786-511F-4D76-A657-677956A6D9D9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9C8A7F32-DFB5-4A85-99AF-9DB8A9B6F531}" type="pres">
      <dgm:prSet presAssocID="{0A02A786-511F-4D76-A657-677956A6D9D9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39B92B10-4236-4D8D-BC54-14F8BDEF02F0}" type="pres">
      <dgm:prSet presAssocID="{07DA31B5-8C5B-4F02-A934-718487FD6AD3}" presName="root2" presStyleCnt="0"/>
      <dgm:spPr/>
    </dgm:pt>
    <dgm:pt modelId="{49811B54-17E9-43A9-8EDB-EF0B0B590C2F}" type="pres">
      <dgm:prSet presAssocID="{07DA31B5-8C5B-4F02-A934-718487FD6AD3}" presName="LevelTwoTextNode" presStyleLbl="node3" presStyleIdx="0" presStyleCnt="3" custScaleX="92825" custScaleY="7166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7B9A1F-FB3E-436E-BECD-D30AF9427CB5}" type="pres">
      <dgm:prSet presAssocID="{07DA31B5-8C5B-4F02-A934-718487FD6AD3}" presName="level3hierChild" presStyleCnt="0"/>
      <dgm:spPr/>
    </dgm:pt>
    <dgm:pt modelId="{1E3B97AD-BA43-430A-92A0-B04EBC9777B5}" type="pres">
      <dgm:prSet presAssocID="{CB9AA36B-4E2A-4E01-A358-9DD652E6ADE7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C6AAE400-64B8-45BE-BFA2-BA79F2519648}" type="pres">
      <dgm:prSet presAssocID="{CB9AA36B-4E2A-4E01-A358-9DD652E6ADE7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FB48F7AB-3D85-4B90-A29B-409BD29648D3}" type="pres">
      <dgm:prSet presAssocID="{390E9BDF-0714-47CF-8666-350623601E55}" presName="root2" presStyleCnt="0"/>
      <dgm:spPr/>
    </dgm:pt>
    <dgm:pt modelId="{849505C7-56E8-4F73-B6B4-034ECA1FA165}" type="pres">
      <dgm:prSet presAssocID="{390E9BDF-0714-47CF-8666-350623601E55}" presName="LevelTwoTextNode" presStyleLbl="node3" presStyleIdx="1" presStyleCnt="3" custScaleX="92825" custScaleY="7166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6EFC51-A322-41FB-AE95-9BA9622ACA82}" type="pres">
      <dgm:prSet presAssocID="{390E9BDF-0714-47CF-8666-350623601E55}" presName="level3hierChild" presStyleCnt="0"/>
      <dgm:spPr/>
    </dgm:pt>
    <dgm:pt modelId="{CFEFFF7E-8146-47D9-BCF0-0F529708D1C4}" type="pres">
      <dgm:prSet presAssocID="{F037991A-9243-49A4-B8EE-BD3890557E3F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17595F05-CB1C-42F3-A688-F5D8CA21ACD4}" type="pres">
      <dgm:prSet presAssocID="{F037991A-9243-49A4-B8EE-BD3890557E3F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82BE090D-BF2D-45CC-ADED-FA863CC632C9}" type="pres">
      <dgm:prSet presAssocID="{8354ACAC-BBC4-49BF-B3DD-CF1023AA7BF6}" presName="root2" presStyleCnt="0"/>
      <dgm:spPr/>
    </dgm:pt>
    <dgm:pt modelId="{0FB59F3D-0BAA-4E92-8CB0-29FF800296FA}" type="pres">
      <dgm:prSet presAssocID="{8354ACAC-BBC4-49BF-B3DD-CF1023AA7BF6}" presName="LevelTwoTextNode" presStyleLbl="node3" presStyleIdx="2" presStyleCnt="3" custScaleX="92825" custScaleY="7166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8786D1-5378-45FE-B130-3C756926AA4D}" type="pres">
      <dgm:prSet presAssocID="{8354ACAC-BBC4-49BF-B3DD-CF1023AA7BF6}" presName="level3hierChild" presStyleCnt="0"/>
      <dgm:spPr/>
    </dgm:pt>
    <dgm:pt modelId="{58911A95-6485-4D6D-A7F3-1C0524E525D7}" type="pres">
      <dgm:prSet presAssocID="{3289DA35-5B3E-4B44-8829-462562C86EA7}" presName="conn2-1" presStyleLbl="parChTrans1D2" presStyleIdx="1" presStyleCnt="4"/>
      <dgm:spPr/>
      <dgm:t>
        <a:bodyPr/>
        <a:lstStyle/>
        <a:p>
          <a:endParaRPr lang="zh-TW" altLang="en-US"/>
        </a:p>
      </dgm:t>
    </dgm:pt>
    <dgm:pt modelId="{2E2739E0-03E5-4DBD-B8C6-F057B1978660}" type="pres">
      <dgm:prSet presAssocID="{3289DA35-5B3E-4B44-8829-462562C86EA7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0AF67A3C-E84F-416C-9177-8E609ED4B7C2}" type="pres">
      <dgm:prSet presAssocID="{C7F04A06-B011-459B-AF6D-98FEB1042BD7}" presName="root2" presStyleCnt="0"/>
      <dgm:spPr/>
    </dgm:pt>
    <dgm:pt modelId="{8BE02C39-35E5-4F35-85B7-22C5864592BB}" type="pres">
      <dgm:prSet presAssocID="{C7F04A06-B011-459B-AF6D-98FEB1042BD7}" presName="LevelTwoTextNode" presStyleLbl="node2" presStyleIdx="1" presStyleCnt="4" custScaleX="113887" custScaleY="68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1C79E1-4E30-4B8B-82A7-F89882802E31}" type="pres">
      <dgm:prSet presAssocID="{C7F04A06-B011-459B-AF6D-98FEB1042BD7}" presName="level3hierChild" presStyleCnt="0"/>
      <dgm:spPr/>
    </dgm:pt>
    <dgm:pt modelId="{A317383D-390F-44C9-879B-D565092AFE14}" type="pres">
      <dgm:prSet presAssocID="{4055ECB4-79CD-4F41-BAC9-7386A3C42D8B}" presName="conn2-1" presStyleLbl="parChTrans1D2" presStyleIdx="2" presStyleCnt="4"/>
      <dgm:spPr/>
      <dgm:t>
        <a:bodyPr/>
        <a:lstStyle/>
        <a:p>
          <a:endParaRPr lang="zh-TW" altLang="en-US"/>
        </a:p>
      </dgm:t>
    </dgm:pt>
    <dgm:pt modelId="{5A13BCE7-C3E1-4C36-A2D6-2A803C2A70E7}" type="pres">
      <dgm:prSet presAssocID="{4055ECB4-79CD-4F41-BAC9-7386A3C42D8B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BA9E044F-C932-43BE-AC7D-4A1B96A2100D}" type="pres">
      <dgm:prSet presAssocID="{8586FFF6-7C31-424E-BAC7-732BB20AE62D}" presName="root2" presStyleCnt="0"/>
      <dgm:spPr/>
    </dgm:pt>
    <dgm:pt modelId="{780CF36D-4C35-4345-9EE1-743CBDBE579E}" type="pres">
      <dgm:prSet presAssocID="{8586FFF6-7C31-424E-BAC7-732BB20AE62D}" presName="LevelTwoTextNode" presStyleLbl="node2" presStyleIdx="2" presStyleCnt="4" custScaleX="113887" custScaleY="68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084027-0B4F-4D6A-91B9-628AE3262A7B}" type="pres">
      <dgm:prSet presAssocID="{8586FFF6-7C31-424E-BAC7-732BB20AE62D}" presName="level3hierChild" presStyleCnt="0"/>
      <dgm:spPr/>
    </dgm:pt>
    <dgm:pt modelId="{87C77BB8-A560-4923-9643-797292C73DA0}" type="pres">
      <dgm:prSet presAssocID="{EEC6AD67-42ED-404F-B7C6-4B11A4B23EE9}" presName="conn2-1" presStyleLbl="parChTrans1D2" presStyleIdx="3" presStyleCnt="4"/>
      <dgm:spPr/>
      <dgm:t>
        <a:bodyPr/>
        <a:lstStyle/>
        <a:p>
          <a:endParaRPr lang="zh-TW" altLang="en-US"/>
        </a:p>
      </dgm:t>
    </dgm:pt>
    <dgm:pt modelId="{4A640629-53F2-4B3A-9B7C-4C23C354FDFE}" type="pres">
      <dgm:prSet presAssocID="{EEC6AD67-42ED-404F-B7C6-4B11A4B23EE9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43EC06CC-1AB2-4F5C-8122-9B80F8745222}" type="pres">
      <dgm:prSet presAssocID="{7F3BF97D-1AD7-4A71-8512-E2326BE857E4}" presName="root2" presStyleCnt="0"/>
      <dgm:spPr/>
    </dgm:pt>
    <dgm:pt modelId="{D726CDAA-8505-448F-8510-5F1FE4B7A2B7}" type="pres">
      <dgm:prSet presAssocID="{7F3BF97D-1AD7-4A71-8512-E2326BE857E4}" presName="LevelTwoTextNode" presStyleLbl="node2" presStyleIdx="3" presStyleCnt="4" custScaleX="113887" custScaleY="68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18BA834-A93F-4754-A5FD-27DF6E2FCDEF}" type="pres">
      <dgm:prSet presAssocID="{7F3BF97D-1AD7-4A71-8512-E2326BE857E4}" presName="level3hierChild" presStyleCnt="0"/>
      <dgm:spPr/>
    </dgm:pt>
  </dgm:ptLst>
  <dgm:cxnLst>
    <dgm:cxn modelId="{57339D57-1044-44BE-96F5-6BCE9C242213}" type="presOf" srcId="{CD5D86DB-5271-45AF-B80B-4233F7936CCF}" destId="{37936A84-28B4-4513-87EF-B32F4C2197C6}" srcOrd="0" destOrd="0" presId="urn:microsoft.com/office/officeart/2005/8/layout/hierarchy2"/>
    <dgm:cxn modelId="{4D116ECE-F7FF-4536-AC0D-A0CF2CAEE8A5}" type="presOf" srcId="{EEC6AD67-42ED-404F-B7C6-4B11A4B23EE9}" destId="{4A640629-53F2-4B3A-9B7C-4C23C354FDFE}" srcOrd="1" destOrd="0" presId="urn:microsoft.com/office/officeart/2005/8/layout/hierarchy2"/>
    <dgm:cxn modelId="{ACBED3E8-A986-4F7B-A1D1-63F3A8519591}" srcId="{C991DE44-BB20-498F-A4A9-C9C9EE6B7B81}" destId="{C7F04A06-B011-459B-AF6D-98FEB1042BD7}" srcOrd="1" destOrd="0" parTransId="{3289DA35-5B3E-4B44-8829-462562C86EA7}" sibTransId="{1BDF6EFC-82C6-487A-897C-501E2F0F1D3B}"/>
    <dgm:cxn modelId="{05B1EE3C-E4BF-4C24-AC5F-FDB9F19C517E}" srcId="{6BE5460D-68CA-4B61-B99C-D3C6CC4A8690}" destId="{07DA31B5-8C5B-4F02-A934-718487FD6AD3}" srcOrd="0" destOrd="0" parTransId="{0A02A786-511F-4D76-A657-677956A6D9D9}" sibTransId="{74D2D257-B144-490A-8DEF-BA588C72F293}"/>
    <dgm:cxn modelId="{FAF0C086-6B3C-4B99-91D5-9C40DF0E85EC}" type="presOf" srcId="{07DA31B5-8C5B-4F02-A934-718487FD6AD3}" destId="{49811B54-17E9-43A9-8EDB-EF0B0B590C2F}" srcOrd="0" destOrd="0" presId="urn:microsoft.com/office/officeart/2005/8/layout/hierarchy2"/>
    <dgm:cxn modelId="{660C80DB-70E2-4783-8F33-A1DC125404CC}" srcId="{73D953EB-5237-40AA-8DDA-6349F2E1C191}" destId="{C991DE44-BB20-498F-A4A9-C9C9EE6B7B81}" srcOrd="0" destOrd="0" parTransId="{1A2717CE-1515-4ECD-A45B-A1D6B6E8A876}" sibTransId="{393D40C4-0DC8-484D-92E2-9A112054C170}"/>
    <dgm:cxn modelId="{A1ED2796-3490-4347-8F41-837E9505A631}" type="presOf" srcId="{73D953EB-5237-40AA-8DDA-6349F2E1C191}" destId="{34570A9C-E117-4929-8F82-25D5EF31695F}" srcOrd="0" destOrd="0" presId="urn:microsoft.com/office/officeart/2005/8/layout/hierarchy2"/>
    <dgm:cxn modelId="{419F518F-B50D-43CF-857E-08604341D0C6}" type="presOf" srcId="{F037991A-9243-49A4-B8EE-BD3890557E3F}" destId="{CFEFFF7E-8146-47D9-BCF0-0F529708D1C4}" srcOrd="0" destOrd="0" presId="urn:microsoft.com/office/officeart/2005/8/layout/hierarchy2"/>
    <dgm:cxn modelId="{A9787E5D-B4C3-40FC-AABD-5DAB1CA2A91C}" srcId="{C991DE44-BB20-498F-A4A9-C9C9EE6B7B81}" destId="{8586FFF6-7C31-424E-BAC7-732BB20AE62D}" srcOrd="2" destOrd="0" parTransId="{4055ECB4-79CD-4F41-BAC9-7386A3C42D8B}" sibTransId="{8BF82A3A-66EA-48B4-B7AA-FAE86BF944E3}"/>
    <dgm:cxn modelId="{3BC098D3-CC48-497D-BDF8-0FE02677387F}" type="presOf" srcId="{390E9BDF-0714-47CF-8666-350623601E55}" destId="{849505C7-56E8-4F73-B6B4-034ECA1FA165}" srcOrd="0" destOrd="0" presId="urn:microsoft.com/office/officeart/2005/8/layout/hierarchy2"/>
    <dgm:cxn modelId="{7B748788-A600-44FF-91CE-DD85D57FBD9D}" srcId="{C991DE44-BB20-498F-A4A9-C9C9EE6B7B81}" destId="{7F3BF97D-1AD7-4A71-8512-E2326BE857E4}" srcOrd="3" destOrd="0" parTransId="{EEC6AD67-42ED-404F-B7C6-4B11A4B23EE9}" sibTransId="{2FB335E6-F4EA-4F5D-B2A8-B143B44FE0EA}"/>
    <dgm:cxn modelId="{A05C2DE5-3455-4F61-9D15-D44E46B690DC}" type="presOf" srcId="{8354ACAC-BBC4-49BF-B3DD-CF1023AA7BF6}" destId="{0FB59F3D-0BAA-4E92-8CB0-29FF800296FA}" srcOrd="0" destOrd="0" presId="urn:microsoft.com/office/officeart/2005/8/layout/hierarchy2"/>
    <dgm:cxn modelId="{3F8628A9-903D-44B5-857E-B6EDB0CAB4F7}" type="presOf" srcId="{7F3BF97D-1AD7-4A71-8512-E2326BE857E4}" destId="{D726CDAA-8505-448F-8510-5F1FE4B7A2B7}" srcOrd="0" destOrd="0" presId="urn:microsoft.com/office/officeart/2005/8/layout/hierarchy2"/>
    <dgm:cxn modelId="{4B69DEFA-03E8-44E4-8D65-98DC72810E77}" type="presOf" srcId="{4055ECB4-79CD-4F41-BAC9-7386A3C42D8B}" destId="{A317383D-390F-44C9-879B-D565092AFE14}" srcOrd="0" destOrd="0" presId="urn:microsoft.com/office/officeart/2005/8/layout/hierarchy2"/>
    <dgm:cxn modelId="{6CAF6373-E457-47E2-993A-78DC5AFE2321}" type="presOf" srcId="{4055ECB4-79CD-4F41-BAC9-7386A3C42D8B}" destId="{5A13BCE7-C3E1-4C36-A2D6-2A803C2A70E7}" srcOrd="1" destOrd="0" presId="urn:microsoft.com/office/officeart/2005/8/layout/hierarchy2"/>
    <dgm:cxn modelId="{322ACA7A-57F7-4533-8E04-53F79DA1D6E0}" type="presOf" srcId="{C7F04A06-B011-459B-AF6D-98FEB1042BD7}" destId="{8BE02C39-35E5-4F35-85B7-22C5864592BB}" srcOrd="0" destOrd="0" presId="urn:microsoft.com/office/officeart/2005/8/layout/hierarchy2"/>
    <dgm:cxn modelId="{E0842F4E-C0EC-4EFF-B4C4-920A53D2D76A}" type="presOf" srcId="{3289DA35-5B3E-4B44-8829-462562C86EA7}" destId="{2E2739E0-03E5-4DBD-B8C6-F057B1978660}" srcOrd="1" destOrd="0" presId="urn:microsoft.com/office/officeart/2005/8/layout/hierarchy2"/>
    <dgm:cxn modelId="{BD60B287-2A60-48F3-85CD-71BCA3660352}" type="presOf" srcId="{0A02A786-511F-4D76-A657-677956A6D9D9}" destId="{9C8A7F32-DFB5-4A85-99AF-9DB8A9B6F531}" srcOrd="1" destOrd="0" presId="urn:microsoft.com/office/officeart/2005/8/layout/hierarchy2"/>
    <dgm:cxn modelId="{35406E2E-45DA-4541-AD18-A60CA46CBC29}" type="presOf" srcId="{CB9AA36B-4E2A-4E01-A358-9DD652E6ADE7}" destId="{1E3B97AD-BA43-430A-92A0-B04EBC9777B5}" srcOrd="0" destOrd="0" presId="urn:microsoft.com/office/officeart/2005/8/layout/hierarchy2"/>
    <dgm:cxn modelId="{546C844C-4E65-4FC8-B42B-08238B80CBE6}" type="presOf" srcId="{8586FFF6-7C31-424E-BAC7-732BB20AE62D}" destId="{780CF36D-4C35-4345-9EE1-743CBDBE579E}" srcOrd="0" destOrd="0" presId="urn:microsoft.com/office/officeart/2005/8/layout/hierarchy2"/>
    <dgm:cxn modelId="{B30EBE42-3DE2-4881-A214-3B27F979C2D1}" type="presOf" srcId="{EEC6AD67-42ED-404F-B7C6-4B11A4B23EE9}" destId="{87C77BB8-A560-4923-9643-797292C73DA0}" srcOrd="0" destOrd="0" presId="urn:microsoft.com/office/officeart/2005/8/layout/hierarchy2"/>
    <dgm:cxn modelId="{12D39FF4-199C-4043-9834-8E223370ED1E}" type="presOf" srcId="{0A02A786-511F-4D76-A657-677956A6D9D9}" destId="{7E91F1D9-3E61-4CB2-BA91-CEDED0976ECD}" srcOrd="0" destOrd="0" presId="urn:microsoft.com/office/officeart/2005/8/layout/hierarchy2"/>
    <dgm:cxn modelId="{DA2C0CCF-E9BE-4FD9-B07C-587C14A32DAD}" type="presOf" srcId="{CD5D86DB-5271-45AF-B80B-4233F7936CCF}" destId="{990BACB1-F6D2-496C-9911-57086687E3AF}" srcOrd="1" destOrd="0" presId="urn:microsoft.com/office/officeart/2005/8/layout/hierarchy2"/>
    <dgm:cxn modelId="{C48FAC75-848E-4F88-9B2B-B808033B37EB}" type="presOf" srcId="{3289DA35-5B3E-4B44-8829-462562C86EA7}" destId="{58911A95-6485-4D6D-A7F3-1C0524E525D7}" srcOrd="0" destOrd="0" presId="urn:microsoft.com/office/officeart/2005/8/layout/hierarchy2"/>
    <dgm:cxn modelId="{54D94FB6-0535-4B07-99B5-3B0B10C12FE4}" srcId="{C991DE44-BB20-498F-A4A9-C9C9EE6B7B81}" destId="{6BE5460D-68CA-4B61-B99C-D3C6CC4A8690}" srcOrd="0" destOrd="0" parTransId="{CD5D86DB-5271-45AF-B80B-4233F7936CCF}" sibTransId="{5DA63D18-7BB1-467B-B979-48E6A8416157}"/>
    <dgm:cxn modelId="{0972B181-3E06-4D8F-9195-5882FF85CD32}" type="presOf" srcId="{CB9AA36B-4E2A-4E01-A358-9DD652E6ADE7}" destId="{C6AAE400-64B8-45BE-BFA2-BA79F2519648}" srcOrd="1" destOrd="0" presId="urn:microsoft.com/office/officeart/2005/8/layout/hierarchy2"/>
    <dgm:cxn modelId="{35CDC56F-CF71-492B-8B60-91BEC7C6EC4A}" type="presOf" srcId="{F037991A-9243-49A4-B8EE-BD3890557E3F}" destId="{17595F05-CB1C-42F3-A688-F5D8CA21ACD4}" srcOrd="1" destOrd="0" presId="urn:microsoft.com/office/officeart/2005/8/layout/hierarchy2"/>
    <dgm:cxn modelId="{08D57F10-DB0A-43A8-A3C9-5D1DB97D8DAA}" type="presOf" srcId="{6BE5460D-68CA-4B61-B99C-D3C6CC4A8690}" destId="{4F0B7EE8-2F99-468A-BC18-133F1B98FA73}" srcOrd="0" destOrd="0" presId="urn:microsoft.com/office/officeart/2005/8/layout/hierarchy2"/>
    <dgm:cxn modelId="{B31570DC-AEE7-4A8B-AAD0-F42969BA6662}" srcId="{6BE5460D-68CA-4B61-B99C-D3C6CC4A8690}" destId="{8354ACAC-BBC4-49BF-B3DD-CF1023AA7BF6}" srcOrd="2" destOrd="0" parTransId="{F037991A-9243-49A4-B8EE-BD3890557E3F}" sibTransId="{60B04544-A7EB-4D84-956C-63BD5E210FCA}"/>
    <dgm:cxn modelId="{CC1BD1C7-0664-4E5B-9C7B-6416FF80371B}" type="presOf" srcId="{C991DE44-BB20-498F-A4A9-C9C9EE6B7B81}" destId="{1292294F-CEDF-45A9-AA2F-5F0DAE18ED70}" srcOrd="0" destOrd="0" presId="urn:microsoft.com/office/officeart/2005/8/layout/hierarchy2"/>
    <dgm:cxn modelId="{AA2A8596-CB6D-4C82-AAEB-280B60035A69}" srcId="{6BE5460D-68CA-4B61-B99C-D3C6CC4A8690}" destId="{390E9BDF-0714-47CF-8666-350623601E55}" srcOrd="1" destOrd="0" parTransId="{CB9AA36B-4E2A-4E01-A358-9DD652E6ADE7}" sibTransId="{EBBCCDC5-39DC-4015-B101-682AB29D6E00}"/>
    <dgm:cxn modelId="{0281ECC9-FFB0-4E54-A983-D417215BF01B}" type="presParOf" srcId="{34570A9C-E117-4929-8F82-25D5EF31695F}" destId="{1F45C1B0-1DE0-4E28-881C-BAFBF9A92FB1}" srcOrd="0" destOrd="0" presId="urn:microsoft.com/office/officeart/2005/8/layout/hierarchy2"/>
    <dgm:cxn modelId="{66D6841E-676E-48AD-89C1-63C22C0A2E2D}" type="presParOf" srcId="{1F45C1B0-1DE0-4E28-881C-BAFBF9A92FB1}" destId="{1292294F-CEDF-45A9-AA2F-5F0DAE18ED70}" srcOrd="0" destOrd="0" presId="urn:microsoft.com/office/officeart/2005/8/layout/hierarchy2"/>
    <dgm:cxn modelId="{1B4C3A87-71DB-4649-9086-B66EE7D2D038}" type="presParOf" srcId="{1F45C1B0-1DE0-4E28-881C-BAFBF9A92FB1}" destId="{B2B7965F-CB57-4243-97D9-3AF626B66FD4}" srcOrd="1" destOrd="0" presId="urn:microsoft.com/office/officeart/2005/8/layout/hierarchy2"/>
    <dgm:cxn modelId="{D6E41647-9F19-4FA4-A2AC-EDD1C5CB3F4E}" type="presParOf" srcId="{B2B7965F-CB57-4243-97D9-3AF626B66FD4}" destId="{37936A84-28B4-4513-87EF-B32F4C2197C6}" srcOrd="0" destOrd="0" presId="urn:microsoft.com/office/officeart/2005/8/layout/hierarchy2"/>
    <dgm:cxn modelId="{00614989-9B32-47F2-9F95-F30609222E35}" type="presParOf" srcId="{37936A84-28B4-4513-87EF-B32F4C2197C6}" destId="{990BACB1-F6D2-496C-9911-57086687E3AF}" srcOrd="0" destOrd="0" presId="urn:microsoft.com/office/officeart/2005/8/layout/hierarchy2"/>
    <dgm:cxn modelId="{BAB3250A-0C57-4D48-ACB3-E8A3A11FC2DE}" type="presParOf" srcId="{B2B7965F-CB57-4243-97D9-3AF626B66FD4}" destId="{12730E08-C908-4726-B599-BBF403433DC4}" srcOrd="1" destOrd="0" presId="urn:microsoft.com/office/officeart/2005/8/layout/hierarchy2"/>
    <dgm:cxn modelId="{686146EC-081C-4055-9A7C-743F6D0C52E8}" type="presParOf" srcId="{12730E08-C908-4726-B599-BBF403433DC4}" destId="{4F0B7EE8-2F99-468A-BC18-133F1B98FA73}" srcOrd="0" destOrd="0" presId="urn:microsoft.com/office/officeart/2005/8/layout/hierarchy2"/>
    <dgm:cxn modelId="{A1A0FE95-5EFB-4440-94F7-5A0EABFE33EA}" type="presParOf" srcId="{12730E08-C908-4726-B599-BBF403433DC4}" destId="{0676B9B9-3192-415B-90E4-8F142DCCD5FE}" srcOrd="1" destOrd="0" presId="urn:microsoft.com/office/officeart/2005/8/layout/hierarchy2"/>
    <dgm:cxn modelId="{4A90A1CF-A74D-4D99-A8AF-5B04143464DE}" type="presParOf" srcId="{0676B9B9-3192-415B-90E4-8F142DCCD5FE}" destId="{7E91F1D9-3E61-4CB2-BA91-CEDED0976ECD}" srcOrd="0" destOrd="0" presId="urn:microsoft.com/office/officeart/2005/8/layout/hierarchy2"/>
    <dgm:cxn modelId="{D3B8D811-9B17-4906-9225-8E6F1049798D}" type="presParOf" srcId="{7E91F1D9-3E61-4CB2-BA91-CEDED0976ECD}" destId="{9C8A7F32-DFB5-4A85-99AF-9DB8A9B6F531}" srcOrd="0" destOrd="0" presId="urn:microsoft.com/office/officeart/2005/8/layout/hierarchy2"/>
    <dgm:cxn modelId="{333B3237-C9C5-4028-BA80-4FAB6D9168FE}" type="presParOf" srcId="{0676B9B9-3192-415B-90E4-8F142DCCD5FE}" destId="{39B92B10-4236-4D8D-BC54-14F8BDEF02F0}" srcOrd="1" destOrd="0" presId="urn:microsoft.com/office/officeart/2005/8/layout/hierarchy2"/>
    <dgm:cxn modelId="{8D257CD8-6175-480D-A594-DE24BA77946C}" type="presParOf" srcId="{39B92B10-4236-4D8D-BC54-14F8BDEF02F0}" destId="{49811B54-17E9-43A9-8EDB-EF0B0B590C2F}" srcOrd="0" destOrd="0" presId="urn:microsoft.com/office/officeart/2005/8/layout/hierarchy2"/>
    <dgm:cxn modelId="{861D85C6-D05F-4C49-90B8-AE1964FB9A75}" type="presParOf" srcId="{39B92B10-4236-4D8D-BC54-14F8BDEF02F0}" destId="{727B9A1F-FB3E-436E-BECD-D30AF9427CB5}" srcOrd="1" destOrd="0" presId="urn:microsoft.com/office/officeart/2005/8/layout/hierarchy2"/>
    <dgm:cxn modelId="{B5093000-18AD-4FFA-AB1A-9D7340C02D29}" type="presParOf" srcId="{0676B9B9-3192-415B-90E4-8F142DCCD5FE}" destId="{1E3B97AD-BA43-430A-92A0-B04EBC9777B5}" srcOrd="2" destOrd="0" presId="urn:microsoft.com/office/officeart/2005/8/layout/hierarchy2"/>
    <dgm:cxn modelId="{1568117E-562B-4B49-8099-D6DF41257B75}" type="presParOf" srcId="{1E3B97AD-BA43-430A-92A0-B04EBC9777B5}" destId="{C6AAE400-64B8-45BE-BFA2-BA79F2519648}" srcOrd="0" destOrd="0" presId="urn:microsoft.com/office/officeart/2005/8/layout/hierarchy2"/>
    <dgm:cxn modelId="{E8B66008-CA3C-4B7F-A98D-517600BC3FE7}" type="presParOf" srcId="{0676B9B9-3192-415B-90E4-8F142DCCD5FE}" destId="{FB48F7AB-3D85-4B90-A29B-409BD29648D3}" srcOrd="3" destOrd="0" presId="urn:microsoft.com/office/officeart/2005/8/layout/hierarchy2"/>
    <dgm:cxn modelId="{FD2FD9ED-3509-48D5-803C-5CE3D432B7EA}" type="presParOf" srcId="{FB48F7AB-3D85-4B90-A29B-409BD29648D3}" destId="{849505C7-56E8-4F73-B6B4-034ECA1FA165}" srcOrd="0" destOrd="0" presId="urn:microsoft.com/office/officeart/2005/8/layout/hierarchy2"/>
    <dgm:cxn modelId="{3207F2AF-614E-4B14-B2DD-7794080D7EA9}" type="presParOf" srcId="{FB48F7AB-3D85-4B90-A29B-409BD29648D3}" destId="{F46EFC51-A322-41FB-AE95-9BA9622ACA82}" srcOrd="1" destOrd="0" presId="urn:microsoft.com/office/officeart/2005/8/layout/hierarchy2"/>
    <dgm:cxn modelId="{72D58240-11CC-47EC-AE4D-737CE00501BE}" type="presParOf" srcId="{0676B9B9-3192-415B-90E4-8F142DCCD5FE}" destId="{CFEFFF7E-8146-47D9-BCF0-0F529708D1C4}" srcOrd="4" destOrd="0" presId="urn:microsoft.com/office/officeart/2005/8/layout/hierarchy2"/>
    <dgm:cxn modelId="{AB79F11F-00C7-4904-B293-FD0A65C7FCD4}" type="presParOf" srcId="{CFEFFF7E-8146-47D9-BCF0-0F529708D1C4}" destId="{17595F05-CB1C-42F3-A688-F5D8CA21ACD4}" srcOrd="0" destOrd="0" presId="urn:microsoft.com/office/officeart/2005/8/layout/hierarchy2"/>
    <dgm:cxn modelId="{E4BCADB2-5B0A-401F-92F9-8AFC8859D030}" type="presParOf" srcId="{0676B9B9-3192-415B-90E4-8F142DCCD5FE}" destId="{82BE090D-BF2D-45CC-ADED-FA863CC632C9}" srcOrd="5" destOrd="0" presId="urn:microsoft.com/office/officeart/2005/8/layout/hierarchy2"/>
    <dgm:cxn modelId="{A926CB88-D756-428A-8266-63AA99689686}" type="presParOf" srcId="{82BE090D-BF2D-45CC-ADED-FA863CC632C9}" destId="{0FB59F3D-0BAA-4E92-8CB0-29FF800296FA}" srcOrd="0" destOrd="0" presId="urn:microsoft.com/office/officeart/2005/8/layout/hierarchy2"/>
    <dgm:cxn modelId="{1751BEAD-51AB-4482-99F2-32C9B141D911}" type="presParOf" srcId="{82BE090D-BF2D-45CC-ADED-FA863CC632C9}" destId="{3F8786D1-5378-45FE-B130-3C756926AA4D}" srcOrd="1" destOrd="0" presId="urn:microsoft.com/office/officeart/2005/8/layout/hierarchy2"/>
    <dgm:cxn modelId="{4376CC60-C52D-42FA-B903-F2EE7B1ECA63}" type="presParOf" srcId="{B2B7965F-CB57-4243-97D9-3AF626B66FD4}" destId="{58911A95-6485-4D6D-A7F3-1C0524E525D7}" srcOrd="2" destOrd="0" presId="urn:microsoft.com/office/officeart/2005/8/layout/hierarchy2"/>
    <dgm:cxn modelId="{B9B6C8C7-3795-47C8-A2C4-F357A93E106F}" type="presParOf" srcId="{58911A95-6485-4D6D-A7F3-1C0524E525D7}" destId="{2E2739E0-03E5-4DBD-B8C6-F057B1978660}" srcOrd="0" destOrd="0" presId="urn:microsoft.com/office/officeart/2005/8/layout/hierarchy2"/>
    <dgm:cxn modelId="{77F4B600-CBA0-4395-B628-CB0CD01B9140}" type="presParOf" srcId="{B2B7965F-CB57-4243-97D9-3AF626B66FD4}" destId="{0AF67A3C-E84F-416C-9177-8E609ED4B7C2}" srcOrd="3" destOrd="0" presId="urn:microsoft.com/office/officeart/2005/8/layout/hierarchy2"/>
    <dgm:cxn modelId="{9E3CAD81-8C9F-4E07-BCE2-4643BC2509DC}" type="presParOf" srcId="{0AF67A3C-E84F-416C-9177-8E609ED4B7C2}" destId="{8BE02C39-35E5-4F35-85B7-22C5864592BB}" srcOrd="0" destOrd="0" presId="urn:microsoft.com/office/officeart/2005/8/layout/hierarchy2"/>
    <dgm:cxn modelId="{50744909-DF96-4AD4-B31F-A8A0B5081758}" type="presParOf" srcId="{0AF67A3C-E84F-416C-9177-8E609ED4B7C2}" destId="{871C79E1-4E30-4B8B-82A7-F89882802E31}" srcOrd="1" destOrd="0" presId="urn:microsoft.com/office/officeart/2005/8/layout/hierarchy2"/>
    <dgm:cxn modelId="{E1083A20-BA43-4B66-84B6-1B38E3ABD28C}" type="presParOf" srcId="{B2B7965F-CB57-4243-97D9-3AF626B66FD4}" destId="{A317383D-390F-44C9-879B-D565092AFE14}" srcOrd="4" destOrd="0" presId="urn:microsoft.com/office/officeart/2005/8/layout/hierarchy2"/>
    <dgm:cxn modelId="{60032719-32CB-4B5B-AD22-4924760EA56C}" type="presParOf" srcId="{A317383D-390F-44C9-879B-D565092AFE14}" destId="{5A13BCE7-C3E1-4C36-A2D6-2A803C2A70E7}" srcOrd="0" destOrd="0" presId="urn:microsoft.com/office/officeart/2005/8/layout/hierarchy2"/>
    <dgm:cxn modelId="{DB5406DD-AE92-4259-99B0-82272A83A106}" type="presParOf" srcId="{B2B7965F-CB57-4243-97D9-3AF626B66FD4}" destId="{BA9E044F-C932-43BE-AC7D-4A1B96A2100D}" srcOrd="5" destOrd="0" presId="urn:microsoft.com/office/officeart/2005/8/layout/hierarchy2"/>
    <dgm:cxn modelId="{1E7B7463-0625-44A3-86F7-3595FAF4FDD3}" type="presParOf" srcId="{BA9E044F-C932-43BE-AC7D-4A1B96A2100D}" destId="{780CF36D-4C35-4345-9EE1-743CBDBE579E}" srcOrd="0" destOrd="0" presId="urn:microsoft.com/office/officeart/2005/8/layout/hierarchy2"/>
    <dgm:cxn modelId="{2AEB27E3-7966-4926-9660-5D519FD1F562}" type="presParOf" srcId="{BA9E044F-C932-43BE-AC7D-4A1B96A2100D}" destId="{75084027-0B4F-4D6A-91B9-628AE3262A7B}" srcOrd="1" destOrd="0" presId="urn:microsoft.com/office/officeart/2005/8/layout/hierarchy2"/>
    <dgm:cxn modelId="{F09A8BEB-9F83-4195-8BE0-9B4E706B4C40}" type="presParOf" srcId="{B2B7965F-CB57-4243-97D9-3AF626B66FD4}" destId="{87C77BB8-A560-4923-9643-797292C73DA0}" srcOrd="6" destOrd="0" presId="urn:microsoft.com/office/officeart/2005/8/layout/hierarchy2"/>
    <dgm:cxn modelId="{38426D0B-A0D0-4D6B-978C-C6615FBD8F65}" type="presParOf" srcId="{87C77BB8-A560-4923-9643-797292C73DA0}" destId="{4A640629-53F2-4B3A-9B7C-4C23C354FDFE}" srcOrd="0" destOrd="0" presId="urn:microsoft.com/office/officeart/2005/8/layout/hierarchy2"/>
    <dgm:cxn modelId="{097B4E32-D474-46B4-8541-E37095D16BA5}" type="presParOf" srcId="{B2B7965F-CB57-4243-97D9-3AF626B66FD4}" destId="{43EC06CC-1AB2-4F5C-8122-9B80F8745222}" srcOrd="7" destOrd="0" presId="urn:microsoft.com/office/officeart/2005/8/layout/hierarchy2"/>
    <dgm:cxn modelId="{B52E5559-F0B4-4152-B81D-D66C6E1FF862}" type="presParOf" srcId="{43EC06CC-1AB2-4F5C-8122-9B80F8745222}" destId="{D726CDAA-8505-448F-8510-5F1FE4B7A2B7}" srcOrd="0" destOrd="0" presId="urn:microsoft.com/office/officeart/2005/8/layout/hierarchy2"/>
    <dgm:cxn modelId="{7BAA6DA7-551B-4FB8-B140-DECCCA58A4AA}" type="presParOf" srcId="{43EC06CC-1AB2-4F5C-8122-9B80F8745222}" destId="{718BA834-A93F-4754-A5FD-27DF6E2FCDE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294F-CEDF-45A9-AA2F-5F0DAE18ED70}">
      <dsp:nvSpPr>
        <dsp:cNvPr id="0" name=""/>
        <dsp:cNvSpPr/>
      </dsp:nvSpPr>
      <dsp:spPr>
        <a:xfrm>
          <a:off x="5032891" y="2067510"/>
          <a:ext cx="1755009" cy="877504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Wordcount.jar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5058592" y="2093211"/>
        <a:ext cx="1703607" cy="826102"/>
      </dsp:txXfrm>
    </dsp:sp>
    <dsp:sp modelId="{37936A84-28B4-4513-87EF-B32F4C2197C6}">
      <dsp:nvSpPr>
        <dsp:cNvPr id="0" name=""/>
        <dsp:cNvSpPr/>
      </dsp:nvSpPr>
      <dsp:spPr>
        <a:xfrm rot="14247736">
          <a:off x="4029294" y="1937467"/>
          <a:ext cx="1305191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305191" y="18632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4649260" y="1923470"/>
        <a:ext cx="65259" cy="65259"/>
      </dsp:txXfrm>
    </dsp:sp>
    <dsp:sp modelId="{4F0B7EE8-2F99-468A-BC18-133F1B98FA73}">
      <dsp:nvSpPr>
        <dsp:cNvPr id="0" name=""/>
        <dsp:cNvSpPr/>
      </dsp:nvSpPr>
      <dsp:spPr>
        <a:xfrm>
          <a:off x="2332160" y="1104975"/>
          <a:ext cx="1998727" cy="601924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temp.jar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2349790" y="1122605"/>
        <a:ext cx="1963467" cy="566664"/>
      </dsp:txXfrm>
    </dsp:sp>
    <dsp:sp modelId="{7E91F1D9-3E61-4CB2-BA91-CEDED0976ECD}">
      <dsp:nvSpPr>
        <dsp:cNvPr id="0" name=""/>
        <dsp:cNvSpPr/>
      </dsp:nvSpPr>
      <dsp:spPr>
        <a:xfrm rot="13637483">
          <a:off x="1463663" y="1007042"/>
          <a:ext cx="1034991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034991" y="18632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1955284" y="999800"/>
        <a:ext cx="51749" cy="51749"/>
      </dsp:txXfrm>
    </dsp:sp>
    <dsp:sp modelId="{49811B54-17E9-43A9-8EDB-EF0B0B590C2F}">
      <dsp:nvSpPr>
        <dsp:cNvPr id="0" name=""/>
        <dsp:cNvSpPr/>
      </dsp:nvSpPr>
      <dsp:spPr>
        <a:xfrm>
          <a:off x="1069" y="330963"/>
          <a:ext cx="1629087" cy="62889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Mapper.java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19489" y="349383"/>
        <a:ext cx="1592247" cy="592058"/>
      </dsp:txXfrm>
    </dsp:sp>
    <dsp:sp modelId="{1E3B97AD-BA43-430A-92A0-B04EBC9777B5}">
      <dsp:nvSpPr>
        <dsp:cNvPr id="0" name=""/>
        <dsp:cNvSpPr/>
      </dsp:nvSpPr>
      <dsp:spPr>
        <a:xfrm rot="10800000">
          <a:off x="1630157" y="1387304"/>
          <a:ext cx="702003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702003" y="18632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1963608" y="1388387"/>
        <a:ext cx="35100" cy="35100"/>
      </dsp:txXfrm>
    </dsp:sp>
    <dsp:sp modelId="{849505C7-56E8-4F73-B6B4-034ECA1FA165}">
      <dsp:nvSpPr>
        <dsp:cNvPr id="0" name=""/>
        <dsp:cNvSpPr/>
      </dsp:nvSpPr>
      <dsp:spPr>
        <a:xfrm>
          <a:off x="1069" y="1091487"/>
          <a:ext cx="1629087" cy="62889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Reducer.java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19489" y="1109907"/>
        <a:ext cx="1592247" cy="592058"/>
      </dsp:txXfrm>
    </dsp:sp>
    <dsp:sp modelId="{CFEFFF7E-8146-47D9-BCF0-0F529708D1C4}">
      <dsp:nvSpPr>
        <dsp:cNvPr id="0" name=""/>
        <dsp:cNvSpPr/>
      </dsp:nvSpPr>
      <dsp:spPr>
        <a:xfrm rot="7962517">
          <a:off x="1463663" y="1767566"/>
          <a:ext cx="1034991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034991" y="18632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1955284" y="1760324"/>
        <a:ext cx="51749" cy="51749"/>
      </dsp:txXfrm>
    </dsp:sp>
    <dsp:sp modelId="{0FB59F3D-0BAA-4E92-8CB0-29FF800296FA}">
      <dsp:nvSpPr>
        <dsp:cNvPr id="0" name=""/>
        <dsp:cNvSpPr/>
      </dsp:nvSpPr>
      <dsp:spPr>
        <a:xfrm>
          <a:off x="1069" y="1852012"/>
          <a:ext cx="1629087" cy="62889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Wordcount.java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19489" y="1870432"/>
        <a:ext cx="1592247" cy="592058"/>
      </dsp:txXfrm>
    </dsp:sp>
    <dsp:sp modelId="{58911A95-6485-4D6D-A7F3-1C0524E525D7}">
      <dsp:nvSpPr>
        <dsp:cNvPr id="0" name=""/>
        <dsp:cNvSpPr/>
      </dsp:nvSpPr>
      <dsp:spPr>
        <a:xfrm rot="12455140">
          <a:off x="4285868" y="2304242"/>
          <a:ext cx="792043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792043" y="18632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4662089" y="2303073"/>
        <a:ext cx="39602" cy="39602"/>
      </dsp:txXfrm>
    </dsp:sp>
    <dsp:sp modelId="{8BE02C39-35E5-4F35-85B7-22C5864592BB}">
      <dsp:nvSpPr>
        <dsp:cNvPr id="0" name=""/>
        <dsp:cNvSpPr/>
      </dsp:nvSpPr>
      <dsp:spPr>
        <a:xfrm>
          <a:off x="2332160" y="1838525"/>
          <a:ext cx="1998727" cy="601924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Hadoop-common-2.6.0.jar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2349790" y="1856155"/>
        <a:ext cx="1963467" cy="566664"/>
      </dsp:txXfrm>
    </dsp:sp>
    <dsp:sp modelId="{A317383D-390F-44C9-879B-D565092AFE14}">
      <dsp:nvSpPr>
        <dsp:cNvPr id="0" name=""/>
        <dsp:cNvSpPr/>
      </dsp:nvSpPr>
      <dsp:spPr>
        <a:xfrm rot="9144860">
          <a:off x="4285868" y="2671017"/>
          <a:ext cx="792043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792043" y="18632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4662089" y="2669848"/>
        <a:ext cx="39602" cy="39602"/>
      </dsp:txXfrm>
    </dsp:sp>
    <dsp:sp modelId="{780CF36D-4C35-4345-9EE1-743CBDBE579E}">
      <dsp:nvSpPr>
        <dsp:cNvPr id="0" name=""/>
        <dsp:cNvSpPr/>
      </dsp:nvSpPr>
      <dsp:spPr>
        <a:xfrm>
          <a:off x="2332160" y="2572075"/>
          <a:ext cx="1998727" cy="601924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Hadoop-mapreduce-client-core-2.6.0.jar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2349790" y="2589705"/>
        <a:ext cx="1963467" cy="566664"/>
      </dsp:txXfrm>
    </dsp:sp>
    <dsp:sp modelId="{87C77BB8-A560-4923-9643-797292C73DA0}">
      <dsp:nvSpPr>
        <dsp:cNvPr id="0" name=""/>
        <dsp:cNvSpPr/>
      </dsp:nvSpPr>
      <dsp:spPr>
        <a:xfrm rot="7352264">
          <a:off x="4029294" y="3037792"/>
          <a:ext cx="1305191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305191" y="18632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solidFill>
              <a:schemeClr val="tx1"/>
            </a:solidFill>
          </a:endParaRPr>
        </a:p>
      </dsp:txBody>
      <dsp:txXfrm rot="10800000">
        <a:off x="4649260" y="3023795"/>
        <a:ext cx="65259" cy="65259"/>
      </dsp:txXfrm>
    </dsp:sp>
    <dsp:sp modelId="{D726CDAA-8505-448F-8510-5F1FE4B7A2B7}">
      <dsp:nvSpPr>
        <dsp:cNvPr id="0" name=""/>
        <dsp:cNvSpPr/>
      </dsp:nvSpPr>
      <dsp:spPr>
        <a:xfrm>
          <a:off x="2332160" y="3305625"/>
          <a:ext cx="1998727" cy="601924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smtClean="0">
              <a:solidFill>
                <a:schemeClr val="tx1"/>
              </a:solidFill>
            </a:rPr>
            <a:t>Commons-cli-1.2.jar</a:t>
          </a:r>
          <a:endParaRPr lang="zh-TW" altLang="en-US" sz="1700" kern="1200" dirty="0">
            <a:solidFill>
              <a:schemeClr val="tx1"/>
            </a:solidFill>
          </a:endParaRPr>
        </a:p>
      </dsp:txBody>
      <dsp:txXfrm>
        <a:off x="2349790" y="3323255"/>
        <a:ext cx="1963467" cy="56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4811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216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4405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84332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782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523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983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877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41971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188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60207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475000-2220-4A0A-B41A-D5C6D863CA35}" type="datetimeFigureOut">
              <a:rPr lang="zh-TW" altLang="en-US" smtClean="0"/>
              <a:t>2016/11/20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C880E-D1D9-4157-9D51-31BF49BF35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Big Data Analytics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Homework 1: Hadoop setup and </a:t>
            </a:r>
            <a:r>
              <a:rPr lang="en-US" altLang="zh-TW" dirty="0" err="1" smtClean="0"/>
              <a:t>wordcount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020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program-Plot(1-1000)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638768"/>
              </p:ext>
            </p:extLst>
          </p:nvPr>
        </p:nvGraphicFramePr>
        <p:xfrm>
          <a:off x="1624376" y="1839558"/>
          <a:ext cx="9004207" cy="450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13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program-Plot(1-100)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68575"/>
              </p:ext>
            </p:extLst>
          </p:nvPr>
        </p:nvGraphicFramePr>
        <p:xfrm>
          <a:off x="1581346" y="1737360"/>
          <a:ext cx="9090268" cy="454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0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6800" y="2369820"/>
            <a:ext cx="10058400" cy="2118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3800" dirty="0" smtClean="0">
                <a:latin typeface="Broadway" panose="04040905080B02020502" pitchFamily="82" charset="0"/>
              </a:rPr>
              <a:t>Q &amp; A</a:t>
            </a:r>
            <a:endParaRPr lang="zh-TW" altLang="en-US" sz="13800" dirty="0">
              <a:latin typeface="Broadway" panose="04040905080B02020502" pitchFamily="82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193800" y="4013200"/>
            <a:ext cx="9804400" cy="139700"/>
            <a:chOff x="1193800" y="4013200"/>
            <a:chExt cx="9804400" cy="139700"/>
          </a:xfrm>
        </p:grpSpPr>
        <p:cxnSp>
          <p:nvCxnSpPr>
            <p:cNvPr id="4" name="直線接點 3"/>
            <p:cNvCxnSpPr/>
            <p:nvPr/>
          </p:nvCxnSpPr>
          <p:spPr>
            <a:xfrm flipV="1">
              <a:off x="1193800" y="4013200"/>
              <a:ext cx="9804400" cy="508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 flipV="1">
              <a:off x="1193800" y="4102100"/>
              <a:ext cx="9804400" cy="5080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48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Multi-work nodes Hadoop clusters</a:t>
            </a:r>
          </a:p>
          <a:p>
            <a:pPr lvl="3">
              <a:buSzPct val="90000"/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Introduction</a:t>
            </a:r>
          </a:p>
          <a:p>
            <a:pPr lvl="3">
              <a:buSzPct val="90000"/>
              <a:buFont typeface="Wingdings" panose="05000000000000000000" pitchFamily="2" charset="2"/>
              <a:buChar char="n"/>
            </a:pPr>
            <a:r>
              <a:rPr lang="en-US" altLang="zh-TW" sz="2000" dirty="0" err="1" smtClean="0"/>
              <a:t>Wordcount</a:t>
            </a:r>
            <a:r>
              <a:rPr lang="en-US" altLang="zh-TW" sz="2000" dirty="0" smtClean="0"/>
              <a:t> map-reduce program</a:t>
            </a:r>
          </a:p>
          <a:p>
            <a:pPr lvl="3">
              <a:buSzPct val="90000"/>
              <a:buFont typeface="Wingdings" panose="05000000000000000000" pitchFamily="2" charset="2"/>
              <a:buChar char="n"/>
            </a:pPr>
            <a:r>
              <a:rPr lang="en-US" altLang="zh-TW" sz="2000" dirty="0"/>
              <a:t>R</a:t>
            </a:r>
            <a:r>
              <a:rPr lang="en-US" altLang="zh-TW" sz="2000" dirty="0" smtClean="0"/>
              <a:t>esult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R program</a:t>
            </a:r>
          </a:p>
          <a:p>
            <a:pPr lvl="3">
              <a:buSzPct val="90000"/>
              <a:buFont typeface="Wingdings" panose="05000000000000000000" pitchFamily="2" charset="2"/>
              <a:buChar char="n"/>
            </a:pPr>
            <a:r>
              <a:rPr lang="en-US" altLang="zh-TW" sz="2000" dirty="0" err="1" smtClean="0"/>
              <a:t>wordcount</a:t>
            </a:r>
            <a:endParaRPr lang="en-US" altLang="zh-TW" sz="2000" dirty="0" smtClean="0"/>
          </a:p>
          <a:p>
            <a:pPr lvl="3">
              <a:buSzPct val="90000"/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Result</a:t>
            </a:r>
          </a:p>
          <a:p>
            <a:pPr lvl="3">
              <a:buSzPct val="90000"/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Plot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61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Hadoop clusters-Introduction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Java version: 1.8.0_111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Hadoop version: 2.6.0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Clusters: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2000" dirty="0" err="1" smtClean="0"/>
              <a:t>Master:NameNode</a:t>
            </a:r>
            <a:r>
              <a:rPr lang="en-US" altLang="zh-TW" sz="2000" dirty="0" smtClean="0"/>
              <a:t> &amp; </a:t>
            </a:r>
            <a:r>
              <a:rPr lang="en-US" altLang="zh-TW" sz="2000" dirty="0" err="1" smtClean="0"/>
              <a:t>DataNode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Slave1:DataNode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Slave2:DataNode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Others: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ea typeface="標楷體" panose="03000509000000000000" pitchFamily="65" charset="-120"/>
              </a:rPr>
              <a:t>Yarn:</a:t>
            </a:r>
            <a:r>
              <a:rPr lang="zh-TW" altLang="en-US" sz="2000" dirty="0" smtClean="0">
                <a:ea typeface="標楷體" panose="03000509000000000000" pitchFamily="65" charset="-120"/>
              </a:rPr>
              <a:t>資源管理 </a:t>
            </a:r>
            <a:r>
              <a:rPr lang="en-US" altLang="zh-TW" sz="2000" dirty="0" smtClean="0">
                <a:ea typeface="標楷體" panose="03000509000000000000" pitchFamily="65" charset="-120"/>
              </a:rPr>
              <a:t>&amp; </a:t>
            </a:r>
            <a:r>
              <a:rPr lang="zh-TW" altLang="en-US" sz="2000" dirty="0" smtClean="0">
                <a:ea typeface="標楷體" panose="03000509000000000000" pitchFamily="65" charset="-120"/>
              </a:rPr>
              <a:t>任務調度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2000" dirty="0" err="1" smtClean="0">
                <a:ea typeface="標楷體" panose="03000509000000000000" pitchFamily="65" charset="-120"/>
              </a:rPr>
              <a:t>JobHistoryServer</a:t>
            </a:r>
            <a:r>
              <a:rPr lang="en-US" altLang="zh-TW" sz="2000" dirty="0" smtClean="0"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ea typeface="標楷體" panose="03000509000000000000" pitchFamily="65" charset="-120"/>
              </a:rPr>
              <a:t>管理過去工作的紀錄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10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6" y="365125"/>
            <a:ext cx="6220693" cy="2191056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6" y="2740568"/>
            <a:ext cx="6287377" cy="31913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31" y="1247302"/>
            <a:ext cx="628737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9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Wordcount</a:t>
            </a:r>
            <a:r>
              <a:rPr lang="en-US" altLang="zh-TW" dirty="0" smtClean="0"/>
              <a:t> map-reduce program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533671"/>
              </p:ext>
            </p:extLst>
          </p:nvPr>
        </p:nvGraphicFramePr>
        <p:xfrm>
          <a:off x="999566" y="1861073"/>
          <a:ext cx="6788971" cy="42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圓角矩形 5"/>
          <p:cNvSpPr/>
          <p:nvPr/>
        </p:nvSpPr>
        <p:spPr>
          <a:xfrm>
            <a:off x="8097820" y="2411451"/>
            <a:ext cx="3266737" cy="2855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Input: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</a:rPr>
              <a:t>Pg20417.txt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</a:rPr>
              <a:t>Pg5000.txt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</a:rPr>
              <a:t>Pg4300.txt</a:t>
            </a:r>
          </a:p>
        </p:txBody>
      </p:sp>
    </p:spTree>
    <p:extLst>
      <p:ext uri="{BB962C8B-B14F-4D97-AF65-F5344CB8AC3E}">
        <p14:creationId xmlns:p14="http://schemas.microsoft.com/office/powerpoint/2010/main" val="79683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Multi-work nodes Hadoop clusters-result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0" y="1690690"/>
            <a:ext cx="5384910" cy="4351338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52" y="1687731"/>
            <a:ext cx="5384910" cy="435725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842786" y="4894728"/>
            <a:ext cx="2754476" cy="11472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Time: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17:42:52~17:43:37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81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Multi-work nodes Hadoop clusters-result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1" y="1830540"/>
            <a:ext cx="412174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66" y="1830540"/>
            <a:ext cx="3630637" cy="43221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64" y="1830539"/>
            <a:ext cx="3196059" cy="43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92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program-</a:t>
            </a:r>
            <a:r>
              <a:rPr lang="en-US" altLang="zh-TW" dirty="0" err="1" smtClean="0"/>
              <a:t>wordcount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097280" y="1845734"/>
            <a:ext cx="10058400" cy="1532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Tool : </a:t>
            </a:r>
            <a:r>
              <a:rPr lang="en-US" altLang="zh-TW" sz="2400" dirty="0" err="1" smtClean="0"/>
              <a:t>RStudio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Language : 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ea typeface="標楷體" panose="03000509000000000000" pitchFamily="65" charset="-120"/>
              </a:rPr>
              <a:t>Input : all.txt (Include 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pg</a:t>
            </a:r>
            <a:r>
              <a:rPr lang="en-US" altLang="zh-TW" sz="2400" dirty="0" smtClean="0">
                <a:ea typeface="標楷體" panose="03000509000000000000" pitchFamily="65" charset="-120"/>
              </a:rPr>
              <a:t>*.txt)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5"/>
          <a:stretch/>
        </p:blipFill>
        <p:spPr>
          <a:xfrm>
            <a:off x="1065772" y="3410170"/>
            <a:ext cx="10060456" cy="2603352"/>
          </a:xfrm>
        </p:spPr>
      </p:pic>
    </p:spTree>
    <p:extLst>
      <p:ext uri="{BB962C8B-B14F-4D97-AF65-F5344CB8AC3E}">
        <p14:creationId xmlns:p14="http://schemas.microsoft.com/office/powerpoint/2010/main" val="361665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program-Result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339450"/>
              </p:ext>
            </p:extLst>
          </p:nvPr>
        </p:nvGraphicFramePr>
        <p:xfrm>
          <a:off x="1096963" y="1846263"/>
          <a:ext cx="10058400" cy="40836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FREQ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FREQ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FREQ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FREQ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FREQ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the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1443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1396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their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1319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you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1314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this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1255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which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1190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for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1182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that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they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what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from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there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1113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77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224</Words>
  <Application>Microsoft Office PowerPoint</Application>
  <PresentationFormat>寬螢幕</PresentationFormat>
  <Paragraphs>157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Broadway</vt:lpstr>
      <vt:lpstr>Calibri</vt:lpstr>
      <vt:lpstr>Calibri Light</vt:lpstr>
      <vt:lpstr>Wingdings</vt:lpstr>
      <vt:lpstr>回顧</vt:lpstr>
      <vt:lpstr>Big Data Analytics</vt:lpstr>
      <vt:lpstr>Outline</vt:lpstr>
      <vt:lpstr>Hadoop clusters-Introduction</vt:lpstr>
      <vt:lpstr>PowerPoint 簡報</vt:lpstr>
      <vt:lpstr>Wordcount map-reduce program</vt:lpstr>
      <vt:lpstr>Multi-work nodes Hadoop clusters-result</vt:lpstr>
      <vt:lpstr>Multi-work nodes Hadoop clusters-result</vt:lpstr>
      <vt:lpstr>R program-wordcount</vt:lpstr>
      <vt:lpstr>R program-Result</vt:lpstr>
      <vt:lpstr>R program-Plot(1-1000)</vt:lpstr>
      <vt:lpstr>R program-Plot(1-100)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KIDS-1</dc:creator>
  <cp:lastModifiedBy>KIDS-1</cp:lastModifiedBy>
  <cp:revision>45</cp:revision>
  <dcterms:created xsi:type="dcterms:W3CDTF">2016-11-19T08:40:36Z</dcterms:created>
  <dcterms:modified xsi:type="dcterms:W3CDTF">2016-11-20T11:45:59Z</dcterms:modified>
</cp:coreProperties>
</file>