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79" r:id="rId3"/>
    <p:sldId id="278" r:id="rId4"/>
    <p:sldId id="280" r:id="rId5"/>
    <p:sldId id="258" r:id="rId6"/>
    <p:sldId id="259" r:id="rId7"/>
    <p:sldId id="276" r:id="rId8"/>
    <p:sldId id="260" r:id="rId9"/>
    <p:sldId id="271" r:id="rId10"/>
    <p:sldId id="261" r:id="rId11"/>
    <p:sldId id="262" r:id="rId12"/>
    <p:sldId id="269" r:id="rId13"/>
    <p:sldId id="263" r:id="rId14"/>
    <p:sldId id="264" r:id="rId15"/>
    <p:sldId id="265" r:id="rId16"/>
    <p:sldId id="277" r:id="rId17"/>
    <p:sldId id="272" r:id="rId18"/>
    <p:sldId id="273" r:id="rId19"/>
    <p:sldId id="266" r:id="rId20"/>
    <p:sldId id="275" r:id="rId21"/>
    <p:sldId id="270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ED640-AB85-4AE3-B42E-800DDEC2E423}" type="datetimeFigureOut">
              <a:rPr lang="zh-TW" altLang="en-US" smtClean="0"/>
              <a:t>2018/8/10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A2B72-9555-4782-8288-17688AFD5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76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220755"/>
            <a:ext cx="10363200" cy="9145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943265"/>
            <a:ext cx="8534400" cy="6720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4028-066C-4B34-9B37-4D5F903F4A78}" type="datetime1">
              <a:rPr lang="zh-TW" altLang="en-US" smtClean="0"/>
              <a:t>2018/8/10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F8F0-FEC3-4B78-A014-5AE545EF81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16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9616" y="274639"/>
            <a:ext cx="8942784" cy="11430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39616" y="1600201"/>
            <a:ext cx="8942784" cy="4525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8008-257F-48E0-9B56-C707372CE39F}" type="datetime1">
              <a:rPr lang="zh-TW" altLang="en-US" smtClean="0"/>
              <a:t>2018/8/10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F8F0-FEC3-4B78-A014-5AE545EF81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2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932723"/>
            <a:ext cx="1097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2084850"/>
            <a:ext cx="10972800" cy="4041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E27D-54C6-4938-A4F8-548DE199A101}" type="datetime1">
              <a:rPr lang="zh-TW" altLang="en-US" smtClean="0"/>
              <a:t>2018/8/10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F8F0-FEC3-4B78-A014-5AE545EF81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776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8AEB-B4E2-4E0A-9D62-6FAF03113BF1}" type="datetime1">
              <a:rPr lang="zh-TW" altLang="en-US" smtClean="0"/>
              <a:t>2018/8/10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F8F0-FEC3-4B78-A014-5AE545EF81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62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931999"/>
            <a:ext cx="10363200" cy="91453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行動隨意網路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799" y="1822469"/>
            <a:ext cx="8534400" cy="559784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TERM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PROJECT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147517" y="2478507"/>
            <a:ext cx="3896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Call Record </a:t>
            </a:r>
            <a:r>
              <a:rPr lang="en-US" altLang="zh-TW" sz="4000" b="1" dirty="0" smtClean="0"/>
              <a:t>Cloud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875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58886" y="198071"/>
            <a:ext cx="9030083" cy="1325563"/>
          </a:xfrm>
        </p:spPr>
        <p:txBody>
          <a:bodyPr/>
          <a:lstStyle/>
          <a:p>
            <a:r>
              <a:rPr lang="en-US" altLang="zh-TW" dirty="0" smtClean="0"/>
              <a:t>Node RED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089" y="1398821"/>
            <a:ext cx="9568849" cy="5445257"/>
          </a:xfrm>
        </p:spPr>
      </p:pic>
      <p:sp>
        <p:nvSpPr>
          <p:cNvPr id="6" name="矩形 5"/>
          <p:cNvSpPr/>
          <p:nvPr/>
        </p:nvSpPr>
        <p:spPr>
          <a:xfrm>
            <a:off x="4118486" y="4524863"/>
            <a:ext cx="1230923" cy="6262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12997" y="5303031"/>
            <a:ext cx="1342293" cy="6271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369384" y="1427731"/>
            <a:ext cx="2092569" cy="683694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125" y="175979"/>
            <a:ext cx="3263734" cy="1181815"/>
          </a:xfrm>
          <a:prstGeom prst="rect">
            <a:avLst/>
          </a:prstGeom>
        </p:spPr>
      </p:pic>
      <p:cxnSp>
        <p:nvCxnSpPr>
          <p:cNvPr id="11" name="直線單箭頭接點 10"/>
          <p:cNvCxnSpPr>
            <a:endCxn id="9" idx="1"/>
          </p:cNvCxnSpPr>
          <p:nvPr/>
        </p:nvCxnSpPr>
        <p:spPr>
          <a:xfrm flipV="1">
            <a:off x="6541465" y="766887"/>
            <a:ext cx="1462660" cy="554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F8F0-FEC3-4B78-A014-5AE545EF81F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0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Data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data = {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 </a:t>
            </a:r>
            <a:r>
              <a:rPr lang="en-US" altLang="zh-TW" dirty="0" smtClean="0"/>
              <a:t>: 'string</a:t>
            </a:r>
            <a:r>
              <a:rPr lang="en-US" altLang="zh-TW" dirty="0"/>
              <a:t>',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smtClean="0"/>
              <a:t>unit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: 'float</a:t>
            </a:r>
            <a:r>
              <a:rPr lang="en-US" altLang="zh-TW" dirty="0"/>
              <a:t>',</a:t>
            </a:r>
          </a:p>
          <a:p>
            <a:pPr marL="0" indent="0">
              <a:buNone/>
            </a:pPr>
            <a:r>
              <a:rPr lang="en-US" altLang="zh-TW" dirty="0"/>
              <a:t>    data </a:t>
            </a:r>
            <a:r>
              <a:rPr lang="en-US" altLang="zh-TW" dirty="0" smtClean="0"/>
              <a:t>: '0923141445</a:t>
            </a:r>
            <a:r>
              <a:rPr lang="en-US" altLang="zh-TW" dirty="0"/>
              <a:t>'</a:t>
            </a:r>
          </a:p>
          <a:p>
            <a:pPr marL="0" indent="0">
              <a:buNone/>
            </a:pPr>
            <a:r>
              <a:rPr lang="en-US" altLang="zh-TW" dirty="0"/>
              <a:t>};</a:t>
            </a:r>
          </a:p>
          <a:p>
            <a:pPr marL="0" indent="0">
              <a:buNone/>
            </a:pPr>
            <a:r>
              <a:rPr lang="en-US" altLang="zh-TW" dirty="0" err="1"/>
              <a:t>msg.payload</a:t>
            </a:r>
            <a:r>
              <a:rPr lang="en-US" altLang="zh-TW" dirty="0"/>
              <a:t> = </a:t>
            </a:r>
            <a:r>
              <a:rPr lang="en-US" altLang="zh-TW" dirty="0" err="1"/>
              <a:t>JSON.stringify</a:t>
            </a:r>
            <a:r>
              <a:rPr lang="en-US" altLang="zh-TW" dirty="0"/>
              <a:t>(data);</a:t>
            </a:r>
          </a:p>
          <a:p>
            <a:pPr marL="0" indent="0">
              <a:buNone/>
            </a:pPr>
            <a:r>
              <a:rPr lang="en-US" altLang="zh-TW" dirty="0"/>
              <a:t>return </a:t>
            </a:r>
            <a:r>
              <a:rPr lang="en-US" altLang="zh-TW" dirty="0" err="1"/>
              <a:t>msg</a:t>
            </a:r>
            <a:r>
              <a:rPr lang="en-US" altLang="zh-TW" dirty="0"/>
              <a:t>;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F8F0-FEC3-4B78-A014-5AE545EF81F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4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" r="1" b="2213"/>
          <a:stretch/>
        </p:blipFill>
        <p:spPr>
          <a:xfrm>
            <a:off x="2279559" y="810363"/>
            <a:ext cx="9856294" cy="5325393"/>
          </a:xfrm>
        </p:spPr>
      </p:pic>
      <p:sp>
        <p:nvSpPr>
          <p:cNvPr id="5" name="矩形 4"/>
          <p:cNvSpPr/>
          <p:nvPr/>
        </p:nvSpPr>
        <p:spPr>
          <a:xfrm>
            <a:off x="9081899" y="3677015"/>
            <a:ext cx="2911318" cy="11467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40329" y="5715981"/>
            <a:ext cx="955431" cy="2051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F8F0-FEC3-4B78-A014-5AE545EF81F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97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InputData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data = {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 </a:t>
            </a:r>
            <a:r>
              <a:rPr lang="en-US" altLang="zh-TW" dirty="0" smtClean="0"/>
              <a:t>: 'string</a:t>
            </a:r>
            <a:r>
              <a:rPr lang="en-US" altLang="zh-TW" dirty="0"/>
              <a:t>',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smtClean="0"/>
              <a:t>unit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: 'float</a:t>
            </a:r>
            <a:r>
              <a:rPr lang="en-US" altLang="zh-TW" dirty="0"/>
              <a:t>',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en-US" altLang="zh-TW" dirty="0" err="1"/>
              <a:t>msg.payload.data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};</a:t>
            </a:r>
          </a:p>
          <a:p>
            <a:pPr marL="0" indent="0">
              <a:buNone/>
            </a:pPr>
            <a:r>
              <a:rPr lang="en-US" altLang="zh-TW" dirty="0" err="1"/>
              <a:t>msg.payload</a:t>
            </a:r>
            <a:r>
              <a:rPr lang="en-US" altLang="zh-TW" dirty="0"/>
              <a:t> = </a:t>
            </a:r>
            <a:r>
              <a:rPr lang="en-US" altLang="zh-TW" dirty="0" err="1"/>
              <a:t>JSON.stringify</a:t>
            </a:r>
            <a:r>
              <a:rPr lang="en-US" altLang="zh-TW" dirty="0"/>
              <a:t>(data);</a:t>
            </a:r>
          </a:p>
          <a:p>
            <a:pPr marL="0" indent="0">
              <a:buNone/>
            </a:pPr>
            <a:r>
              <a:rPr lang="en-US" altLang="zh-TW" dirty="0"/>
              <a:t>return </a:t>
            </a:r>
            <a:r>
              <a:rPr lang="en-US" altLang="zh-TW" dirty="0" err="1"/>
              <a:t>msg</a:t>
            </a:r>
            <a:r>
              <a:rPr lang="en-US" altLang="zh-TW" dirty="0"/>
              <a:t>;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F8F0-FEC3-4B78-A014-5AE545EF81F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3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 RED-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5" r="4314" b="3200"/>
          <a:stretch/>
        </p:blipFill>
        <p:spPr>
          <a:xfrm>
            <a:off x="2278996" y="1881809"/>
            <a:ext cx="9833482" cy="4492487"/>
          </a:xfrm>
        </p:spPr>
      </p:pic>
      <p:sp>
        <p:nvSpPr>
          <p:cNvPr id="5" name="矩形 4"/>
          <p:cNvSpPr/>
          <p:nvPr/>
        </p:nvSpPr>
        <p:spPr>
          <a:xfrm>
            <a:off x="8978016" y="5608938"/>
            <a:ext cx="1541397" cy="58323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F8F0-FEC3-4B78-A014-5AE545EF81F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93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Parse XML JSON Function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646244" y="1752601"/>
            <a:ext cx="8942784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 fontScale="62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 err="1" smtClean="0"/>
              <a:t>var</a:t>
            </a:r>
            <a:r>
              <a:rPr lang="en-US" altLang="zh-TW" sz="4400" dirty="0" smtClean="0"/>
              <a:t> data</a:t>
            </a:r>
            <a:r>
              <a:rPr lang="zh-TW" altLang="en-US" sz="4400" dirty="0" smtClean="0"/>
              <a:t>       </a:t>
            </a:r>
            <a:r>
              <a:rPr lang="en-US" altLang="zh-TW" sz="4400" dirty="0" smtClean="0"/>
              <a:t> = </a:t>
            </a:r>
            <a:r>
              <a:rPr lang="en-US" altLang="zh-TW" sz="4400" dirty="0" err="1" smtClean="0"/>
              <a:t>JSON.parse</a:t>
            </a:r>
            <a:r>
              <a:rPr lang="en-US" altLang="zh-TW" sz="4400" dirty="0" smtClean="0"/>
              <a:t>(</a:t>
            </a:r>
            <a:r>
              <a:rPr lang="en-US" altLang="zh-TW" sz="4400" dirty="0" err="1" smtClean="0"/>
              <a:t>msg.payload</a:t>
            </a:r>
            <a:r>
              <a:rPr lang="en-US" altLang="zh-TW" sz="4400" dirty="0" smtClean="0"/>
              <a:t>);</a:t>
            </a:r>
          </a:p>
          <a:p>
            <a:pPr marL="0" indent="0">
              <a:buNone/>
            </a:pPr>
            <a:r>
              <a:rPr lang="en-US" altLang="zh-TW" sz="4400" dirty="0" err="1" smtClean="0"/>
              <a:t>var</a:t>
            </a:r>
            <a:r>
              <a:rPr lang="en-US" altLang="zh-TW" sz="4400" dirty="0" smtClean="0"/>
              <a:t> object1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 = data.obj;</a:t>
            </a:r>
          </a:p>
          <a:p>
            <a:pPr marL="0" indent="0">
              <a:buNone/>
            </a:pPr>
            <a:r>
              <a:rPr lang="en-US" altLang="zh-TW" sz="4400" dirty="0" err="1" smtClean="0"/>
              <a:t>var</a:t>
            </a:r>
            <a:r>
              <a:rPr lang="en-US" altLang="zh-TW" sz="4400" dirty="0" smtClean="0"/>
              <a:t> integer1 = object1.int;</a:t>
            </a:r>
          </a:p>
          <a:p>
            <a:pPr marL="0" indent="0">
              <a:buNone/>
            </a:pPr>
            <a:endParaRPr lang="en-US" altLang="zh-TW" sz="4400" dirty="0" smtClean="0"/>
          </a:p>
          <a:p>
            <a:pPr marL="0" indent="0">
              <a:buNone/>
            </a:pPr>
            <a:r>
              <a:rPr lang="en-US" altLang="zh-TW" sz="4400" dirty="0" err="1" smtClean="0"/>
              <a:t>var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tres</a:t>
            </a:r>
            <a:r>
              <a:rPr lang="en-US" altLang="zh-TW" sz="4400" dirty="0" smtClean="0"/>
              <a:t> </a:t>
            </a:r>
            <a:r>
              <a:rPr lang="zh-TW" altLang="en-US" sz="4400" dirty="0" smtClean="0"/>
              <a:t>    </a:t>
            </a:r>
            <a:r>
              <a:rPr lang="en-US" altLang="zh-TW" sz="4400" dirty="0" smtClean="0"/>
              <a:t>= integer1[0];</a:t>
            </a:r>
          </a:p>
          <a:p>
            <a:pPr marL="0" indent="0">
              <a:buNone/>
            </a:pPr>
            <a:r>
              <a:rPr lang="en-US" altLang="zh-TW" sz="4400" dirty="0" err="1" smtClean="0"/>
              <a:t>var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tres</a:t>
            </a:r>
            <a:r>
              <a:rPr lang="en-US" altLang="zh-TW" sz="4400" dirty="0" smtClean="0"/>
              <a:t>_$ = </a:t>
            </a:r>
            <a:r>
              <a:rPr lang="en-US" altLang="zh-TW" sz="4400" dirty="0" err="1" smtClean="0"/>
              <a:t>tres</a:t>
            </a:r>
            <a:r>
              <a:rPr lang="en-US" altLang="zh-TW" sz="4400" dirty="0" smtClean="0"/>
              <a:t>.$;</a:t>
            </a:r>
          </a:p>
          <a:p>
            <a:pPr marL="0" indent="0">
              <a:buNone/>
            </a:pPr>
            <a:r>
              <a:rPr lang="en-US" altLang="zh-TW" sz="4400" dirty="0" err="1" smtClean="0"/>
              <a:t>var</a:t>
            </a:r>
            <a:r>
              <a:rPr lang="en-US" altLang="zh-TW" sz="4400" dirty="0" smtClean="0"/>
              <a:t> phone = </a:t>
            </a:r>
            <a:r>
              <a:rPr lang="en-US" altLang="zh-TW" sz="4400" dirty="0" err="1" smtClean="0"/>
              <a:t>tres</a:t>
            </a:r>
            <a:r>
              <a:rPr lang="en-US" altLang="zh-TW" sz="4400" dirty="0" smtClean="0"/>
              <a:t>_$.</a:t>
            </a:r>
            <a:r>
              <a:rPr lang="en-US" altLang="zh-TW" sz="4400" dirty="0" err="1" smtClean="0"/>
              <a:t>val</a:t>
            </a:r>
            <a:r>
              <a:rPr lang="en-US" altLang="zh-TW" sz="4400" dirty="0" smtClean="0"/>
              <a:t>;</a:t>
            </a:r>
          </a:p>
          <a:p>
            <a:pPr marL="0" indent="0">
              <a:buNone/>
            </a:pPr>
            <a:endParaRPr lang="en-US" altLang="zh-TW" sz="4400" dirty="0" smtClean="0"/>
          </a:p>
          <a:p>
            <a:pPr marL="0" indent="0">
              <a:buNone/>
            </a:pPr>
            <a:r>
              <a:rPr lang="en-US" altLang="zh-TW" sz="4400" dirty="0" err="1" smtClean="0"/>
              <a:t>msg.payload</a:t>
            </a:r>
            <a:r>
              <a:rPr lang="en-US" altLang="zh-TW" sz="4400" dirty="0" smtClean="0"/>
              <a:t> = {	“data”: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phone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};</a:t>
            </a:r>
          </a:p>
          <a:p>
            <a:pPr marL="0" indent="0">
              <a:buNone/>
            </a:pPr>
            <a:r>
              <a:rPr lang="en-US" altLang="zh-TW" sz="4400" dirty="0" smtClean="0"/>
              <a:t>return </a:t>
            </a:r>
            <a:r>
              <a:rPr lang="en-US" altLang="zh-TW" sz="4400" dirty="0" err="1" smtClean="0"/>
              <a:t>msg</a:t>
            </a:r>
            <a:r>
              <a:rPr lang="en-US" altLang="zh-TW" sz="4400" dirty="0" smtClean="0"/>
              <a:t>;</a:t>
            </a:r>
            <a:endParaRPr lang="zh-TW" altLang="en-US" sz="4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F8F0-FEC3-4B78-A014-5AE545EF81F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2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644819"/>
            <a:ext cx="10363200" cy="914532"/>
          </a:xfrm>
        </p:spPr>
        <p:txBody>
          <a:bodyPr>
            <a:noAutofit/>
          </a:bodyPr>
          <a:lstStyle/>
          <a:p>
            <a:r>
              <a:rPr lang="en-US" altLang="zh-TW" sz="8000" dirty="0" smtClean="0"/>
              <a:t>DEMO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78986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078" y="274639"/>
            <a:ext cx="3610521" cy="6418704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4"/>
          <a:stretch/>
        </p:blipFill>
        <p:spPr>
          <a:xfrm>
            <a:off x="2534748" y="274639"/>
            <a:ext cx="3857625" cy="6404457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F8F0-FEC3-4B78-A014-5AE545EF81F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45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162" y="596757"/>
            <a:ext cx="4236110" cy="4982006"/>
          </a:xfrm>
        </p:spPr>
      </p:pic>
      <p:sp>
        <p:nvSpPr>
          <p:cNvPr id="5" name="矩形 4"/>
          <p:cNvSpPr/>
          <p:nvPr/>
        </p:nvSpPr>
        <p:spPr>
          <a:xfrm>
            <a:off x="3557999" y="5263522"/>
            <a:ext cx="2170545" cy="46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443" y="2185813"/>
            <a:ext cx="5831053" cy="40898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813433" y="5636390"/>
            <a:ext cx="756000" cy="230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F8F0-FEC3-4B78-A014-5AE545EF81FF}" type="slidenum">
              <a:rPr lang="zh-TW" altLang="en-US" smtClean="0"/>
              <a:t>18</a:t>
            </a:fld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976730" y="5636390"/>
            <a:ext cx="3670853" cy="11545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96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89" y="1706103"/>
            <a:ext cx="9860676" cy="579591"/>
          </a:xfrm>
        </p:spPr>
      </p:pic>
      <p:sp>
        <p:nvSpPr>
          <p:cNvPr id="5" name="向下箭號 4"/>
          <p:cNvSpPr/>
          <p:nvPr/>
        </p:nvSpPr>
        <p:spPr>
          <a:xfrm>
            <a:off x="6300030" y="2543304"/>
            <a:ext cx="1389185" cy="1345223"/>
          </a:xfrm>
          <a:prstGeom prst="downArrow">
            <a:avLst/>
          </a:prstGeom>
          <a:solidFill>
            <a:srgbClr val="FF0000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014529" y="2789488"/>
            <a:ext cx="3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Parse XML </a:t>
            </a:r>
            <a:r>
              <a:rPr lang="en-US" altLang="zh-TW" sz="2400" dirty="0" smtClean="0"/>
              <a:t>JSON Function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13" y="4306329"/>
            <a:ext cx="5199296" cy="15389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774700" y="2014075"/>
            <a:ext cx="1062182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F8F0-FEC3-4B78-A014-5AE545EF81F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22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39616" y="1704814"/>
            <a:ext cx="8942784" cy="5016661"/>
          </a:xfrm>
        </p:spPr>
        <p:txBody>
          <a:bodyPr>
            <a:normAutofit lnSpcReduction="1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 smtClean="0">
                <a:ea typeface="標楷體" panose="03000509000000000000" pitchFamily="65" charset="-120"/>
              </a:rPr>
              <a:t>目的與功能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ea typeface="標楷體" panose="03000509000000000000" pitchFamily="65" charset="-120"/>
              </a:rPr>
              <a:t>實</a:t>
            </a:r>
            <a:r>
              <a:rPr lang="zh-TW" altLang="en-US" dirty="0" smtClean="0">
                <a:ea typeface="標楷體" panose="03000509000000000000" pitchFamily="65" charset="-120"/>
              </a:rPr>
              <a:t>作方法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n"/>
            </a:pPr>
            <a:r>
              <a:rPr lang="zh-TW" altLang="en-US" dirty="0" smtClean="0">
                <a:ea typeface="標楷體" panose="03000509000000000000" pitchFamily="65" charset="-120"/>
              </a:rPr>
              <a:t>手機端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TW" dirty="0" smtClean="0">
                <a:ea typeface="標楷體" panose="03000509000000000000" pitchFamily="65" charset="-120"/>
              </a:rPr>
              <a:t>OM2M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dirty="0">
                <a:ea typeface="標楷體" panose="03000509000000000000" pitchFamily="65" charset="-120"/>
              </a:rPr>
              <a:t>D</a:t>
            </a:r>
            <a:r>
              <a:rPr lang="en-US" altLang="zh-TW" dirty="0" smtClean="0">
                <a:ea typeface="標楷體" panose="03000509000000000000" pitchFamily="65" charset="-120"/>
              </a:rPr>
              <a:t>EMO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 smtClean="0">
                <a:ea typeface="標楷體" panose="03000509000000000000" pitchFamily="65" charset="-120"/>
              </a:rPr>
              <a:t>結論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 smtClean="0">
                <a:ea typeface="標楷體" panose="03000509000000000000" pitchFamily="65" charset="-120"/>
              </a:rPr>
              <a:t>分工表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F8F0-FEC3-4B78-A014-5AE545EF81F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527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VM</a:t>
            </a:r>
            <a:r>
              <a:rPr lang="zh-TW" altLang="en-US" dirty="0" smtClean="0">
                <a:latin typeface="+mj-lt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IP</a:t>
            </a:r>
            <a:r>
              <a:rPr lang="zh-TW" altLang="en-US" dirty="0" smtClean="0">
                <a:latin typeface="+mj-lt"/>
                <a:ea typeface="標楷體" panose="03000509000000000000" pitchFamily="65" charset="-120"/>
              </a:rPr>
              <a:t>可能經過一段時間會不一樣，導致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Error</a:t>
            </a:r>
            <a:r>
              <a:rPr lang="zh-TW" altLang="en-US" dirty="0" smtClean="0">
                <a:latin typeface="+mj-lt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1103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+mj-lt"/>
                <a:ea typeface="標楷體" panose="03000509000000000000" pitchFamily="65" charset="-120"/>
              </a:rPr>
              <a:t>更新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VM</a:t>
            </a:r>
            <a:r>
              <a:rPr lang="zh-TW" altLang="en-US" dirty="0" smtClean="0">
                <a:latin typeface="+mj-lt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I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P</a:t>
            </a:r>
            <a:endParaRPr lang="en-US" altLang="zh-TW" dirty="0" smtClean="0">
              <a:latin typeface="+mj-lt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>
                <a:latin typeface="+mj-lt"/>
                <a:ea typeface="標楷體" panose="03000509000000000000" pitchFamily="65" charset="-120"/>
              </a:rPr>
              <a:t>未來可以應用在電話號碼的後端管理，避免騷擾或詐騙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F8F0-FEC3-4B78-A014-5AE545EF81F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5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366526"/>
            <a:ext cx="10363200" cy="1495941"/>
          </a:xfrm>
        </p:spPr>
        <p:txBody>
          <a:bodyPr>
            <a:noAutofit/>
          </a:bodyPr>
          <a:lstStyle/>
          <a:p>
            <a:r>
              <a:rPr lang="en-US" altLang="zh-TW" sz="11500" dirty="0" smtClean="0"/>
              <a:t>Q&amp;A</a:t>
            </a:r>
            <a:endParaRPr lang="zh-TW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12949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F8F0-FEC3-4B78-A014-5AE545EF81FF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639616" y="274639"/>
            <a:ext cx="8942784" cy="114300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目的與功能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77"/>
          <a:stretch/>
        </p:blipFill>
        <p:spPr>
          <a:xfrm>
            <a:off x="8542958" y="1095130"/>
            <a:ext cx="3215640" cy="15667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041" y="3229657"/>
            <a:ext cx="1563060" cy="15630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24" y="3193792"/>
            <a:ext cx="3162559" cy="316255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445857" y="1784933"/>
            <a:ext cx="67249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追蹤</a:t>
            </a:r>
            <a:r>
              <a:rPr lang="zh-TW" altLang="en-US" sz="3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使用者電話撥號紀錄並回傳至後端</a:t>
            </a:r>
            <a:endParaRPr lang="zh-TW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向右箭號 10"/>
          <p:cNvSpPr/>
          <p:nvPr/>
        </p:nvSpPr>
        <p:spPr>
          <a:xfrm rot="19372403">
            <a:off x="7776476" y="27032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8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644819"/>
            <a:ext cx="10363200" cy="914532"/>
          </a:xfrm>
        </p:spPr>
        <p:txBody>
          <a:bodyPr>
            <a:noAutofit/>
          </a:bodyPr>
          <a:lstStyle/>
          <a:p>
            <a:r>
              <a:rPr lang="zh-TW" altLang="en-US" sz="8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實作方法</a:t>
            </a:r>
            <a:endParaRPr lang="zh-TW" altLang="en-US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5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手機端介面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55" y="1008855"/>
            <a:ext cx="3504599" cy="5676925"/>
          </a:xfrm>
        </p:spPr>
      </p:pic>
      <p:sp>
        <p:nvSpPr>
          <p:cNvPr id="5" name="向左箭號 4"/>
          <p:cNvSpPr/>
          <p:nvPr/>
        </p:nvSpPr>
        <p:spPr>
          <a:xfrm flipH="1">
            <a:off x="5636138" y="2761328"/>
            <a:ext cx="1861932" cy="38747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359853" y="2693456"/>
            <a:ext cx="3100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Phone Number Pick</a:t>
            </a:r>
            <a:endParaRPr lang="zh-TW" altLang="en-US" sz="2800" dirty="0"/>
          </a:p>
        </p:txBody>
      </p:sp>
      <p:sp>
        <p:nvSpPr>
          <p:cNvPr id="7" name="向左箭號 6"/>
          <p:cNvSpPr/>
          <p:nvPr/>
        </p:nvSpPr>
        <p:spPr>
          <a:xfrm flipH="1">
            <a:off x="6381748" y="6320309"/>
            <a:ext cx="1969478" cy="2725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022722" y="6194993"/>
            <a:ext cx="211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Phone Call</a:t>
            </a:r>
            <a:endParaRPr lang="zh-TW" altLang="en-US" sz="2800" dirty="0"/>
          </a:p>
        </p:txBody>
      </p:sp>
      <p:sp>
        <p:nvSpPr>
          <p:cNvPr id="8" name="向右箭號 7"/>
          <p:cNvSpPr/>
          <p:nvPr/>
        </p:nvSpPr>
        <p:spPr>
          <a:xfrm>
            <a:off x="5702227" y="3711956"/>
            <a:ext cx="1729755" cy="31403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359853" y="3611418"/>
            <a:ext cx="310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因為測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試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手機無</a:t>
            </a:r>
            <a:r>
              <a:rPr lang="en-US" altLang="zh-TW" sz="2000" dirty="0" smtClean="0">
                <a:latin typeface="+mj-lt"/>
                <a:ea typeface="標楷體" panose="03000509000000000000" pitchFamily="65" charset="-120"/>
              </a:rPr>
              <a:t>sim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卡無法打電話，所以設計測試</a:t>
            </a:r>
            <a:r>
              <a:rPr lang="en-US" altLang="zh-TW" sz="2000" dirty="0" smtClean="0">
                <a:latin typeface="+mj-lt"/>
                <a:ea typeface="標楷體" panose="03000509000000000000" pitchFamily="65" charset="-120"/>
              </a:rPr>
              <a:t>button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來從手機端傳資料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F8F0-FEC3-4B78-A014-5AE545EF81F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81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9" grpId="0"/>
      <p:bldP spid="8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14" y="2180492"/>
            <a:ext cx="7442141" cy="3183016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手機端功能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416493" y="2972856"/>
            <a:ext cx="38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//user after </a:t>
            </a:r>
            <a:r>
              <a:rPr lang="en-US" altLang="zh-TW" sz="2400" dirty="0" smtClean="0"/>
              <a:t>picking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00440" y="3019022"/>
            <a:ext cx="2713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//set </a:t>
            </a:r>
            <a:r>
              <a:rPr lang="en-US" altLang="zh-TW" sz="2400" dirty="0"/>
              <a:t>phone </a:t>
            </a:r>
            <a:r>
              <a:rPr lang="en-US" altLang="zh-TW" sz="2400" dirty="0" smtClean="0"/>
              <a:t>number</a:t>
            </a:r>
          </a:p>
          <a:p>
            <a:r>
              <a:rPr lang="zh-TW" altLang="en-US" sz="2400" dirty="0" smtClean="0"/>
              <a:t>    </a:t>
            </a:r>
            <a:r>
              <a:rPr lang="en-US" altLang="zh-TW" sz="2400" dirty="0" smtClean="0"/>
              <a:t>to </a:t>
            </a:r>
            <a:r>
              <a:rPr lang="en-US" altLang="zh-TW" sz="2400" dirty="0"/>
              <a:t>Phone </a:t>
            </a:r>
            <a:r>
              <a:rPr lang="en-US" altLang="zh-TW" sz="2400" dirty="0" smtClean="0"/>
              <a:t>Call</a:t>
            </a:r>
            <a:r>
              <a:rPr lang="zh-TW" altLang="en-US" sz="2400" dirty="0" smtClean="0"/>
              <a:t> </a:t>
            </a:r>
            <a:endParaRPr lang="en-US" altLang="zh-TW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02738" y="2291409"/>
            <a:ext cx="386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//initialize phone </a:t>
            </a:r>
            <a:r>
              <a:rPr lang="en-US" altLang="zh-TW" sz="2400" dirty="0" smtClean="0"/>
              <a:t>number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958069" y="3748537"/>
            <a:ext cx="2743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//get phone </a:t>
            </a:r>
            <a:r>
              <a:rPr lang="en-US" altLang="zh-TW" sz="2400" dirty="0" smtClean="0"/>
              <a:t>number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924741" y="4176692"/>
            <a:ext cx="2752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//set phone number</a:t>
            </a: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 to phone text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15784" y="4546024"/>
            <a:ext cx="1066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//Call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F8F0-FEC3-4B78-A014-5AE545EF81FF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597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手機端功能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2281381"/>
            <a:ext cx="7758852" cy="2049710"/>
          </a:xfrm>
        </p:spPr>
      </p:pic>
      <p:sp>
        <p:nvSpPr>
          <p:cNvPr id="5" name="文字方塊 4"/>
          <p:cNvSpPr txBox="1"/>
          <p:nvPr/>
        </p:nvSpPr>
        <p:spPr>
          <a:xfrm>
            <a:off x="6049818" y="2567709"/>
            <a:ext cx="339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//when press Call Button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F8F0-FEC3-4B78-A014-5AE545EF81F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6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60" y="1708728"/>
            <a:ext cx="6860215" cy="4428640"/>
          </a:xfrm>
        </p:spPr>
      </p:pic>
      <p:sp>
        <p:nvSpPr>
          <p:cNvPr id="5" name="文字方塊 4"/>
          <p:cNvSpPr txBox="1"/>
          <p:nvPr/>
        </p:nvSpPr>
        <p:spPr>
          <a:xfrm>
            <a:off x="5654447" y="1810677"/>
            <a:ext cx="320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//When Phone Call End</a:t>
            </a:r>
            <a:endParaRPr lang="en-US" altLang="zh-TW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15932" y="4870926"/>
            <a:ext cx="320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//When Phone Call End</a:t>
            </a:r>
            <a:endParaRPr lang="en-US" altLang="zh-TW" sz="2400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639616" y="274639"/>
            <a:ext cx="8942784" cy="114300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手機端功能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F8F0-FEC3-4B78-A014-5AE545EF81FF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129708" y="3010827"/>
            <a:ext cx="320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//Phone Data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323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手機端功能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26" y="1819564"/>
            <a:ext cx="8091600" cy="3463636"/>
          </a:xfrm>
        </p:spPr>
      </p:pic>
      <p:sp>
        <p:nvSpPr>
          <p:cNvPr id="5" name="文字方塊 4"/>
          <p:cNvSpPr txBox="1"/>
          <p:nvPr/>
        </p:nvSpPr>
        <p:spPr>
          <a:xfrm>
            <a:off x="8933174" y="2336801"/>
            <a:ext cx="241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//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白色彗星手機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933174" y="1875136"/>
            <a:ext cx="339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//when press test Button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F8F0-FEC3-4B78-A014-5AE545EF81F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28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lorful Gear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Gears</Template>
  <TotalTime>242</TotalTime>
  <Words>294</Words>
  <Application>Microsoft Office PowerPoint</Application>
  <PresentationFormat>寬螢幕</PresentationFormat>
  <Paragraphs>89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新細明體</vt:lpstr>
      <vt:lpstr>標楷體</vt:lpstr>
      <vt:lpstr>Arial</vt:lpstr>
      <vt:lpstr>Calibri</vt:lpstr>
      <vt:lpstr>Wingdings</vt:lpstr>
      <vt:lpstr>Colorful Gears</vt:lpstr>
      <vt:lpstr>行動隨意網路</vt:lpstr>
      <vt:lpstr>Outline</vt:lpstr>
      <vt:lpstr>目的與功能</vt:lpstr>
      <vt:lpstr>實作方法</vt:lpstr>
      <vt:lpstr>手機端介面</vt:lpstr>
      <vt:lpstr>手機端功能</vt:lpstr>
      <vt:lpstr>手機端功能</vt:lpstr>
      <vt:lpstr>手機端功能</vt:lpstr>
      <vt:lpstr>手機端功能</vt:lpstr>
      <vt:lpstr>Node RED</vt:lpstr>
      <vt:lpstr>My Data Function</vt:lpstr>
      <vt:lpstr>PowerPoint 簡報</vt:lpstr>
      <vt:lpstr>InputData Function</vt:lpstr>
      <vt:lpstr>Node RED--2</vt:lpstr>
      <vt:lpstr>Parse XML JSON Function</vt:lpstr>
      <vt:lpstr>DEMO</vt:lpstr>
      <vt:lpstr>PowerPoint 簡報</vt:lpstr>
      <vt:lpstr>PowerPoint 簡報</vt:lpstr>
      <vt:lpstr>PowerPoint 簡報</vt:lpstr>
      <vt:lpstr>結論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</dc:creator>
  <cp:lastModifiedBy>ruruli012995</cp:lastModifiedBy>
  <cp:revision>50</cp:revision>
  <dcterms:created xsi:type="dcterms:W3CDTF">2017-06-09T17:56:13Z</dcterms:created>
  <dcterms:modified xsi:type="dcterms:W3CDTF">2018-08-10T13:16:25Z</dcterms:modified>
</cp:coreProperties>
</file>