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Playfair Light"/>
      <p:regular r:id="rId14"/>
      <p:bold r:id="rId15"/>
      <p:italic r:id="rId16"/>
      <p:boldItalic r:id="rId17"/>
    </p:embeddedFont>
    <p:embeddedFont>
      <p:font typeface="Inter Light"/>
      <p:regular r:id="rId18"/>
      <p:bold r:id="rId19"/>
      <p:italic r:id="rId20"/>
      <p:boldItalic r:id="rId21"/>
    </p:embeddedFont>
    <p:embeddedFont>
      <p:font typeface="Playfair SemiBold"/>
      <p:regular r:id="rId22"/>
      <p:bold r:id="rId23"/>
      <p:italic r:id="rId24"/>
      <p:boldItalic r:id="rId25"/>
    </p:embeddedFont>
    <p:embeddedFont>
      <p:font typeface="Inter"/>
      <p:bold r:id="rId26"/>
      <p:boldItalic r:id="rId27"/>
    </p:embeddedFont>
    <p:embeddedFont>
      <p:font typeface="Inter ExtraBold"/>
      <p:bold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Light-italic.fntdata"/><Relationship Id="rId22" Type="http://schemas.openxmlformats.org/officeDocument/2006/relationships/font" Target="fonts/PlayfairSemiBold-regular.fntdata"/><Relationship Id="rId21" Type="http://schemas.openxmlformats.org/officeDocument/2006/relationships/font" Target="fonts/InterLight-boldItalic.fntdata"/><Relationship Id="rId24" Type="http://schemas.openxmlformats.org/officeDocument/2006/relationships/font" Target="fonts/PlayfairSemiBold-italic.fntdata"/><Relationship Id="rId23" Type="http://schemas.openxmlformats.org/officeDocument/2006/relationships/font" Target="fonts/PlayfairSemiBold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Inter-bold.fntdata"/><Relationship Id="rId25" Type="http://schemas.openxmlformats.org/officeDocument/2006/relationships/font" Target="fonts/PlayfairSemiBold-boldItalic.fntdata"/><Relationship Id="rId28" Type="http://schemas.openxmlformats.org/officeDocument/2006/relationships/font" Target="fonts/InterExtraBold-bold.fntdata"/><Relationship Id="rId27" Type="http://schemas.openxmlformats.org/officeDocument/2006/relationships/font" Target="fonts/Inter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InterExtraBold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PlayfairLight-bold.fntdata"/><Relationship Id="rId14" Type="http://schemas.openxmlformats.org/officeDocument/2006/relationships/font" Target="fonts/PlayfairLight-regular.fntdata"/><Relationship Id="rId17" Type="http://schemas.openxmlformats.org/officeDocument/2006/relationships/font" Target="fonts/PlayfairLight-boldItalic.fntdata"/><Relationship Id="rId16" Type="http://schemas.openxmlformats.org/officeDocument/2006/relationships/font" Target="fonts/PlayfairLight-italic.fntdata"/><Relationship Id="rId19" Type="http://schemas.openxmlformats.org/officeDocument/2006/relationships/font" Target="fonts/InterLight-bold.fntdata"/><Relationship Id="rId18" Type="http://schemas.openxmlformats.org/officeDocument/2006/relationships/font" Target="fonts/Inter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53f4eb7c6f_2_2:notes"/>
          <p:cNvSpPr/>
          <p:nvPr>
            <p:ph idx="2" type="sldImg"/>
          </p:nvPr>
        </p:nvSpPr>
        <p:spPr>
          <a:xfrm>
            <a:off x="343070" y="428572"/>
            <a:ext cx="2742860" cy="1157144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g353f4eb7c6f_2_2:notes"/>
          <p:cNvSpPr txBox="1"/>
          <p:nvPr>
            <p:ph idx="1" type="body"/>
          </p:nvPr>
        </p:nvSpPr>
        <p:spPr>
          <a:xfrm>
            <a:off x="342900" y="1650002"/>
            <a:ext cx="2743200" cy="1350001"/>
          </a:xfrm>
          <a:prstGeom prst="rect">
            <a:avLst/>
          </a:prstGeom>
          <a:noFill/>
          <a:ln>
            <a:noFill/>
          </a:ln>
        </p:spPr>
        <p:txBody>
          <a:bodyPr anchorCtr="0" anchor="t" bIns="20950" lIns="41900" spcFirstLastPara="1" rIns="41900" wrap="square" tIns="20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55" name="Google Shape;55;g353f4eb7c6f_2_2:notes"/>
          <p:cNvSpPr txBox="1"/>
          <p:nvPr>
            <p:ph idx="12" type="sldNum"/>
          </p:nvPr>
        </p:nvSpPr>
        <p:spPr>
          <a:xfrm>
            <a:off x="1942306" y="3256551"/>
            <a:ext cx="1485900" cy="172024"/>
          </a:xfrm>
          <a:prstGeom prst="rect">
            <a:avLst/>
          </a:prstGeom>
          <a:noFill/>
          <a:ln>
            <a:noFill/>
          </a:ln>
        </p:spPr>
        <p:txBody>
          <a:bodyPr anchorCtr="0" anchor="b" bIns="20950" lIns="41900" spcFirstLastPara="1" rIns="41900" wrap="square" tIns="20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z="600"/>
              <a:t>‹#›</a:t>
            </a:fld>
            <a:endParaRPr sz="6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3f4eb7c6f_2_14:notes"/>
          <p:cNvSpPr/>
          <p:nvPr>
            <p:ph idx="2" type="sldImg"/>
          </p:nvPr>
        </p:nvSpPr>
        <p:spPr>
          <a:xfrm>
            <a:off x="343070" y="428572"/>
            <a:ext cx="2742860" cy="1157144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353f4eb7c6f_2_14:notes"/>
          <p:cNvSpPr txBox="1"/>
          <p:nvPr>
            <p:ph idx="1" type="body"/>
          </p:nvPr>
        </p:nvSpPr>
        <p:spPr>
          <a:xfrm>
            <a:off x="342900" y="1650002"/>
            <a:ext cx="2743200" cy="1350001"/>
          </a:xfrm>
          <a:prstGeom prst="rect">
            <a:avLst/>
          </a:prstGeom>
          <a:noFill/>
          <a:ln>
            <a:noFill/>
          </a:ln>
        </p:spPr>
        <p:txBody>
          <a:bodyPr anchorCtr="0" anchor="t" bIns="20950" lIns="41900" spcFirstLastPara="1" rIns="41900" wrap="square" tIns="20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67" name="Google Shape;67;g353f4eb7c6f_2_14:notes"/>
          <p:cNvSpPr txBox="1"/>
          <p:nvPr>
            <p:ph idx="12" type="sldNum"/>
          </p:nvPr>
        </p:nvSpPr>
        <p:spPr>
          <a:xfrm>
            <a:off x="1942306" y="3256551"/>
            <a:ext cx="1485900" cy="172024"/>
          </a:xfrm>
          <a:prstGeom prst="rect">
            <a:avLst/>
          </a:prstGeom>
          <a:noFill/>
          <a:ln>
            <a:noFill/>
          </a:ln>
        </p:spPr>
        <p:txBody>
          <a:bodyPr anchorCtr="0" anchor="b" bIns="20950" lIns="41900" spcFirstLastPara="1" rIns="41900" wrap="square" tIns="20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z="600"/>
              <a:t>‹#›</a:t>
            </a:fld>
            <a:endParaRPr sz="6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3f4eb7c6f_2_28:notes"/>
          <p:cNvSpPr/>
          <p:nvPr>
            <p:ph idx="2" type="sldImg"/>
          </p:nvPr>
        </p:nvSpPr>
        <p:spPr>
          <a:xfrm>
            <a:off x="343070" y="428572"/>
            <a:ext cx="2742860" cy="1157144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353f4eb7c6f_2_28:notes"/>
          <p:cNvSpPr txBox="1"/>
          <p:nvPr>
            <p:ph idx="1" type="body"/>
          </p:nvPr>
        </p:nvSpPr>
        <p:spPr>
          <a:xfrm>
            <a:off x="342900" y="1650002"/>
            <a:ext cx="2743200" cy="1350001"/>
          </a:xfrm>
          <a:prstGeom prst="rect">
            <a:avLst/>
          </a:prstGeom>
          <a:noFill/>
          <a:ln>
            <a:noFill/>
          </a:ln>
        </p:spPr>
        <p:txBody>
          <a:bodyPr anchorCtr="0" anchor="t" bIns="20950" lIns="41900" spcFirstLastPara="1" rIns="41900" wrap="square" tIns="20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82" name="Google Shape;82;g353f4eb7c6f_2_28:notes"/>
          <p:cNvSpPr txBox="1"/>
          <p:nvPr>
            <p:ph idx="12" type="sldNum"/>
          </p:nvPr>
        </p:nvSpPr>
        <p:spPr>
          <a:xfrm>
            <a:off x="1942306" y="3256551"/>
            <a:ext cx="1485900" cy="172024"/>
          </a:xfrm>
          <a:prstGeom prst="rect">
            <a:avLst/>
          </a:prstGeom>
          <a:noFill/>
          <a:ln>
            <a:noFill/>
          </a:ln>
        </p:spPr>
        <p:txBody>
          <a:bodyPr anchorCtr="0" anchor="b" bIns="20950" lIns="41900" spcFirstLastPara="1" rIns="41900" wrap="square" tIns="20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z="600"/>
              <a:t>‹#›</a:t>
            </a:fld>
            <a:endParaRPr sz="6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3f4eb7c6f_2_42:notes"/>
          <p:cNvSpPr/>
          <p:nvPr>
            <p:ph idx="2" type="sldImg"/>
          </p:nvPr>
        </p:nvSpPr>
        <p:spPr>
          <a:xfrm>
            <a:off x="343070" y="428572"/>
            <a:ext cx="2742860" cy="1157144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353f4eb7c6f_2_42:notes"/>
          <p:cNvSpPr txBox="1"/>
          <p:nvPr>
            <p:ph idx="1" type="body"/>
          </p:nvPr>
        </p:nvSpPr>
        <p:spPr>
          <a:xfrm>
            <a:off x="342900" y="1650002"/>
            <a:ext cx="2743200" cy="1350001"/>
          </a:xfrm>
          <a:prstGeom prst="rect">
            <a:avLst/>
          </a:prstGeom>
          <a:noFill/>
          <a:ln>
            <a:noFill/>
          </a:ln>
        </p:spPr>
        <p:txBody>
          <a:bodyPr anchorCtr="0" anchor="t" bIns="20950" lIns="41900" spcFirstLastPara="1" rIns="41900" wrap="square" tIns="20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97" name="Google Shape;97;g353f4eb7c6f_2_42:notes"/>
          <p:cNvSpPr txBox="1"/>
          <p:nvPr>
            <p:ph idx="12" type="sldNum"/>
          </p:nvPr>
        </p:nvSpPr>
        <p:spPr>
          <a:xfrm>
            <a:off x="1942306" y="3256551"/>
            <a:ext cx="1485900" cy="172024"/>
          </a:xfrm>
          <a:prstGeom prst="rect">
            <a:avLst/>
          </a:prstGeom>
          <a:noFill/>
          <a:ln>
            <a:noFill/>
          </a:ln>
        </p:spPr>
        <p:txBody>
          <a:bodyPr anchorCtr="0" anchor="b" bIns="20950" lIns="41900" spcFirstLastPara="1" rIns="41900" wrap="square" tIns="20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z="600"/>
              <a:t>‹#›</a:t>
            </a:fld>
            <a:endParaRPr sz="6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53f4eb7c6f_2_50:notes"/>
          <p:cNvSpPr/>
          <p:nvPr>
            <p:ph idx="2" type="sldImg"/>
          </p:nvPr>
        </p:nvSpPr>
        <p:spPr>
          <a:xfrm>
            <a:off x="343070" y="428572"/>
            <a:ext cx="2742860" cy="1157144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353f4eb7c6f_2_50:notes"/>
          <p:cNvSpPr txBox="1"/>
          <p:nvPr>
            <p:ph idx="1" type="body"/>
          </p:nvPr>
        </p:nvSpPr>
        <p:spPr>
          <a:xfrm>
            <a:off x="342900" y="1650002"/>
            <a:ext cx="2743200" cy="1350001"/>
          </a:xfrm>
          <a:prstGeom prst="rect">
            <a:avLst/>
          </a:prstGeom>
          <a:noFill/>
          <a:ln>
            <a:noFill/>
          </a:ln>
        </p:spPr>
        <p:txBody>
          <a:bodyPr anchorCtr="0" anchor="t" bIns="20950" lIns="41900" spcFirstLastPara="1" rIns="41900" wrap="square" tIns="20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06" name="Google Shape;106;g353f4eb7c6f_2_50:notes"/>
          <p:cNvSpPr txBox="1"/>
          <p:nvPr>
            <p:ph idx="12" type="sldNum"/>
          </p:nvPr>
        </p:nvSpPr>
        <p:spPr>
          <a:xfrm>
            <a:off x="1942306" y="3256551"/>
            <a:ext cx="1485900" cy="172024"/>
          </a:xfrm>
          <a:prstGeom prst="rect">
            <a:avLst/>
          </a:prstGeom>
          <a:noFill/>
          <a:ln>
            <a:noFill/>
          </a:ln>
        </p:spPr>
        <p:txBody>
          <a:bodyPr anchorCtr="0" anchor="b" bIns="20950" lIns="41900" spcFirstLastPara="1" rIns="41900" wrap="square" tIns="20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z="600"/>
              <a:t>‹#›</a:t>
            </a:fld>
            <a:endParaRPr sz="6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3f4eb7c6f_2_69:notes"/>
          <p:cNvSpPr/>
          <p:nvPr>
            <p:ph idx="2" type="sldImg"/>
          </p:nvPr>
        </p:nvSpPr>
        <p:spPr>
          <a:xfrm>
            <a:off x="343070" y="428572"/>
            <a:ext cx="2742860" cy="1157144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353f4eb7c6f_2_69:notes"/>
          <p:cNvSpPr txBox="1"/>
          <p:nvPr>
            <p:ph idx="1" type="body"/>
          </p:nvPr>
        </p:nvSpPr>
        <p:spPr>
          <a:xfrm>
            <a:off x="342900" y="1650002"/>
            <a:ext cx="2743200" cy="1350001"/>
          </a:xfrm>
          <a:prstGeom prst="rect">
            <a:avLst/>
          </a:prstGeom>
          <a:noFill/>
          <a:ln>
            <a:noFill/>
          </a:ln>
        </p:spPr>
        <p:txBody>
          <a:bodyPr anchorCtr="0" anchor="t" bIns="20950" lIns="41900" spcFirstLastPara="1" rIns="41900" wrap="square" tIns="20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26" name="Google Shape;126;g353f4eb7c6f_2_69:notes"/>
          <p:cNvSpPr txBox="1"/>
          <p:nvPr>
            <p:ph idx="12" type="sldNum"/>
          </p:nvPr>
        </p:nvSpPr>
        <p:spPr>
          <a:xfrm>
            <a:off x="1942306" y="3256551"/>
            <a:ext cx="1485900" cy="172024"/>
          </a:xfrm>
          <a:prstGeom prst="rect">
            <a:avLst/>
          </a:prstGeom>
          <a:noFill/>
          <a:ln>
            <a:noFill/>
          </a:ln>
        </p:spPr>
        <p:txBody>
          <a:bodyPr anchorCtr="0" anchor="b" bIns="20950" lIns="41900" spcFirstLastPara="1" rIns="41900" wrap="square" tIns="20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z="600"/>
              <a:t>‹#›</a:t>
            </a:fld>
            <a:endParaRPr sz="6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53f4eb7c6f_2_78:notes"/>
          <p:cNvSpPr/>
          <p:nvPr>
            <p:ph idx="2" type="sldImg"/>
          </p:nvPr>
        </p:nvSpPr>
        <p:spPr>
          <a:xfrm>
            <a:off x="343070" y="428572"/>
            <a:ext cx="2742860" cy="1157144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353f4eb7c6f_2_78:notes"/>
          <p:cNvSpPr txBox="1"/>
          <p:nvPr>
            <p:ph idx="1" type="body"/>
          </p:nvPr>
        </p:nvSpPr>
        <p:spPr>
          <a:xfrm>
            <a:off x="342900" y="1650002"/>
            <a:ext cx="2743200" cy="1350001"/>
          </a:xfrm>
          <a:prstGeom prst="rect">
            <a:avLst/>
          </a:prstGeom>
          <a:noFill/>
          <a:ln>
            <a:noFill/>
          </a:ln>
        </p:spPr>
        <p:txBody>
          <a:bodyPr anchorCtr="0" anchor="t" bIns="20950" lIns="41900" spcFirstLastPara="1" rIns="41900" wrap="square" tIns="20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36" name="Google Shape;136;g353f4eb7c6f_2_78:notes"/>
          <p:cNvSpPr txBox="1"/>
          <p:nvPr>
            <p:ph idx="12" type="sldNum"/>
          </p:nvPr>
        </p:nvSpPr>
        <p:spPr>
          <a:xfrm>
            <a:off x="1942306" y="3256551"/>
            <a:ext cx="1485900" cy="172024"/>
          </a:xfrm>
          <a:prstGeom prst="rect">
            <a:avLst/>
          </a:prstGeom>
          <a:noFill/>
          <a:ln>
            <a:noFill/>
          </a:ln>
        </p:spPr>
        <p:txBody>
          <a:bodyPr anchorCtr="0" anchor="b" bIns="20950" lIns="41900" spcFirstLastPara="1" rIns="41900" wrap="square" tIns="20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z="600"/>
              <a:t>‹#›</a:t>
            </a:fld>
            <a:endParaRPr sz="6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4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4.png"/><Relationship Id="rId4" Type="http://schemas.openxmlformats.org/officeDocument/2006/relationships/image" Target="../media/image1.png"/><Relationship Id="rId5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5" Type="http://schemas.openxmlformats.org/officeDocument/2006/relationships/image" Target="../media/image10.png"/><Relationship Id="rId6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Relationship Id="rId11" Type="http://schemas.openxmlformats.org/officeDocument/2006/relationships/image" Target="../media/image22.png"/><Relationship Id="rId10" Type="http://schemas.openxmlformats.org/officeDocument/2006/relationships/image" Target="../media/image21.png"/><Relationship Id="rId9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12.png"/><Relationship Id="rId7" Type="http://schemas.openxmlformats.org/officeDocument/2006/relationships/image" Target="../media/image8.png"/><Relationship Id="rId8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hyperlink" Target="http://drive.google.com/file/d/1THL26J7XrH4w5auqtHWvER70P22oWYMt/view" TargetMode="External"/><Relationship Id="rId5" Type="http://schemas.openxmlformats.org/officeDocument/2006/relationships/image" Target="../media/image2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5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EEEE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/>
          <p:nvPr/>
        </p:nvSpPr>
        <p:spPr>
          <a:xfrm>
            <a:off x="919163" y="490538"/>
            <a:ext cx="1444626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625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400"/>
              <a:buFont typeface="Playfair SemiBold"/>
              <a:buNone/>
            </a:pPr>
            <a:r>
              <a:rPr b="0" i="0" lang="pt-PT" sz="2400" u="none" cap="none" strike="noStrike">
                <a:solidFill>
                  <a:srgbClr val="343434"/>
                </a:solidFill>
                <a:latin typeface="Playfair SemiBold"/>
                <a:ea typeface="Playfair SemiBold"/>
                <a:cs typeface="Playfair SemiBold"/>
                <a:sym typeface="Playfair SemiBold"/>
              </a:rPr>
              <a:t>Art</a:t>
            </a:r>
            <a:r>
              <a:rPr b="0" i="0" lang="pt-PT" sz="2400" u="none" cap="none" strike="noStrike">
                <a:solidFill>
                  <a:srgbClr val="343434"/>
                </a:solidFill>
                <a:latin typeface="Playfair Light"/>
                <a:ea typeface="Playfair Light"/>
                <a:cs typeface="Playfair Light"/>
                <a:sym typeface="Playfair Light"/>
              </a:rPr>
              <a:t>Sense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58" name="Google Shape;5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625" y="280988"/>
            <a:ext cx="423863" cy="638096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5"/>
          <p:cNvSpPr/>
          <p:nvPr/>
        </p:nvSpPr>
        <p:spPr>
          <a:xfrm>
            <a:off x="557213" y="2447925"/>
            <a:ext cx="5010155" cy="16335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Inter"/>
              <a:buNone/>
            </a:pPr>
            <a:r>
              <a:rPr b="1" i="0" lang="pt-PT" sz="36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Discover the Past, Guided by the Future.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5"/>
          <p:cNvSpPr/>
          <p:nvPr/>
        </p:nvSpPr>
        <p:spPr>
          <a:xfrm>
            <a:off x="557213" y="3662363"/>
            <a:ext cx="4406904" cy="1582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2400"/>
              <a:buFont typeface="Inter"/>
              <a:buNone/>
            </a:pPr>
            <a:r>
              <a:rPr b="1" i="0" lang="pt-PT" sz="2400" u="none" cap="none" strike="noStrike">
                <a:solidFill>
                  <a:srgbClr val="5A5A5A"/>
                </a:solidFill>
                <a:latin typeface="Inter"/>
                <a:ea typeface="Inter"/>
                <a:cs typeface="Inter"/>
                <a:sym typeface="Inter"/>
              </a:rPr>
              <a:t>ShiftAPPens 2025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5"/>
          <p:cNvSpPr/>
          <p:nvPr/>
        </p:nvSpPr>
        <p:spPr>
          <a:xfrm>
            <a:off x="557213" y="1662113"/>
            <a:ext cx="4933955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5833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800"/>
              <a:buFont typeface="Inter Light"/>
              <a:buNone/>
            </a:pPr>
            <a:r>
              <a:rPr b="0" i="0" lang="pt-PT" sz="1800" u="none" cap="none" strike="noStrike">
                <a:solidFill>
                  <a:srgbClr val="5A5A5A"/>
                </a:solidFill>
                <a:latin typeface="Inter Light"/>
                <a:ea typeface="Inter Light"/>
                <a:cs typeface="Inter Light"/>
                <a:sym typeface="Inter Light"/>
              </a:rPr>
              <a:t>Your AI-powered guide to art, history, and hidden stories.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62" name="Google Shape;6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38402" y="2128838"/>
            <a:ext cx="6705606" cy="30142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63" name="Google Shape;63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48381" y="295275"/>
            <a:ext cx="2290765" cy="4680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EEEE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919163" y="490538"/>
            <a:ext cx="1444626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625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400"/>
              <a:buFont typeface="Playfair SemiBold"/>
              <a:buNone/>
            </a:pPr>
            <a:r>
              <a:rPr b="0" i="0" lang="pt-PT" sz="2400" u="none" cap="none" strike="noStrike">
                <a:solidFill>
                  <a:srgbClr val="343434"/>
                </a:solidFill>
                <a:latin typeface="Playfair SemiBold"/>
                <a:ea typeface="Playfair SemiBold"/>
                <a:cs typeface="Playfair SemiBold"/>
                <a:sym typeface="Playfair SemiBold"/>
              </a:rPr>
              <a:t>Art</a:t>
            </a:r>
            <a:r>
              <a:rPr b="0" i="0" lang="pt-PT" sz="2400" u="none" cap="none" strike="noStrike">
                <a:solidFill>
                  <a:srgbClr val="343434"/>
                </a:solidFill>
                <a:latin typeface="Playfair Light"/>
                <a:ea typeface="Playfair Light"/>
                <a:cs typeface="Playfair Light"/>
                <a:sym typeface="Playfair Light"/>
              </a:rPr>
              <a:t>Sense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70" name="Google Shape;7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625" y="280988"/>
            <a:ext cx="423863" cy="6380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71" name="Google Shape;7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085975"/>
            <a:ext cx="6543681" cy="30571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72" name="Google Shape;72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76591" y="0"/>
            <a:ext cx="5967418" cy="313333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/>
          <p:nvPr/>
        </p:nvSpPr>
        <p:spPr>
          <a:xfrm>
            <a:off x="1214439" y="1338263"/>
            <a:ext cx="1728789" cy="261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70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800">
                <a:solidFill>
                  <a:srgbClr val="3D3C3C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1. Problem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6"/>
          <p:cNvSpPr/>
          <p:nvPr/>
        </p:nvSpPr>
        <p:spPr>
          <a:xfrm>
            <a:off x="2628902" y="1990725"/>
            <a:ext cx="17289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70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800">
                <a:solidFill>
                  <a:srgbClr val="3D3C3C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2. </a:t>
            </a:r>
            <a:r>
              <a:rPr b="1" i="0" lang="pt-PT" sz="1800" u="none" cap="none" strike="noStrike">
                <a:solidFill>
                  <a:srgbClr val="3D3C3C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Solution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4090991" y="2728913"/>
            <a:ext cx="2157414" cy="261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70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800">
                <a:solidFill>
                  <a:srgbClr val="3D3C3C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3. </a:t>
            </a:r>
            <a:r>
              <a:rPr b="1" lang="pt-PT" sz="1800">
                <a:solidFill>
                  <a:srgbClr val="3D3C3C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Technologies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5638805" y="3557588"/>
            <a:ext cx="2157414" cy="261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70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800">
                <a:solidFill>
                  <a:srgbClr val="3D3C3C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4. </a:t>
            </a:r>
            <a:r>
              <a:rPr b="1" i="0" lang="pt-PT" sz="1800" u="none" cap="none" strike="noStrike">
                <a:solidFill>
                  <a:srgbClr val="3D3C3C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Demo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6"/>
          <p:cNvSpPr/>
          <p:nvPr/>
        </p:nvSpPr>
        <p:spPr>
          <a:xfrm>
            <a:off x="6729419" y="4267200"/>
            <a:ext cx="2157414" cy="261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70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800">
                <a:solidFill>
                  <a:srgbClr val="3D3C3C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5. </a:t>
            </a:r>
            <a:r>
              <a:rPr b="1" i="0" lang="pt-PT" sz="1800" u="none" cap="none" strike="noStrike">
                <a:solidFill>
                  <a:srgbClr val="3D3C3C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Conclusion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8858258" y="4857750"/>
            <a:ext cx="2667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7083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Inter ExtraBold"/>
              <a:buNone/>
            </a:pPr>
            <a:r>
              <a:rPr b="1" lang="pt-PT" sz="1800">
                <a:solidFill>
                  <a:srgbClr val="3D3C3C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1</a:t>
            </a:r>
            <a:endParaRPr b="0" i="0" sz="1800" u="none" cap="none" strike="noStrike">
              <a:solidFill>
                <a:srgbClr val="3D3C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EEEE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84" name="Google Shape;8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781404"/>
            <a:ext cx="9144009" cy="136192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/>
          <p:nvPr/>
        </p:nvSpPr>
        <p:spPr>
          <a:xfrm>
            <a:off x="566738" y="257175"/>
            <a:ext cx="1406526" cy="282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500"/>
              <a:buFont typeface="Playfair SemiBold"/>
              <a:buNone/>
            </a:pPr>
            <a:r>
              <a:rPr b="0" i="0" lang="pt-PT" sz="1500" u="none" cap="none" strike="noStrike">
                <a:solidFill>
                  <a:srgbClr val="343434"/>
                </a:solidFill>
                <a:latin typeface="Playfair SemiBold"/>
                <a:ea typeface="Playfair SemiBold"/>
                <a:cs typeface="Playfair SemiBold"/>
                <a:sym typeface="Playfair SemiBold"/>
              </a:rPr>
              <a:t>Art</a:t>
            </a:r>
            <a:r>
              <a:rPr b="0" i="0" lang="pt-PT" sz="1500" u="none" cap="none" strike="noStrike">
                <a:solidFill>
                  <a:srgbClr val="343434"/>
                </a:solidFill>
                <a:latin typeface="Playfair Light"/>
                <a:ea typeface="Playfair Light"/>
                <a:cs typeface="Playfair Light"/>
                <a:sym typeface="Playfair Light"/>
              </a:rPr>
              <a:t>Sense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86" name="Google Shape;8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0513" y="138113"/>
            <a:ext cx="280988" cy="42381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/>
          <p:nvPr/>
        </p:nvSpPr>
        <p:spPr>
          <a:xfrm>
            <a:off x="476251" y="719138"/>
            <a:ext cx="3414716" cy="690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Inter"/>
              <a:buNone/>
            </a:pPr>
            <a:r>
              <a:rPr b="1" i="0" lang="pt-PT" sz="27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Problem: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1719264" y="3548063"/>
            <a:ext cx="4406904" cy="1582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2400"/>
              <a:buFont typeface="Inter"/>
              <a:buNone/>
            </a:pPr>
            <a:r>
              <a:rPr b="1" i="0" lang="pt-PT" sz="2400" u="none" cap="none" strike="noStrike">
                <a:solidFill>
                  <a:srgbClr val="5A5A5A"/>
                </a:solidFill>
                <a:latin typeface="Inter"/>
                <a:ea typeface="Inter"/>
                <a:cs typeface="Inter"/>
                <a:sym typeface="Inter"/>
              </a:rPr>
              <a:t>Guided Tour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6024568" y="3519488"/>
            <a:ext cx="4406904" cy="1582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2400"/>
              <a:buFont typeface="Inter"/>
              <a:buNone/>
            </a:pPr>
            <a:r>
              <a:rPr b="1" i="0" lang="pt-PT" sz="2400" u="none" cap="none" strike="noStrike">
                <a:solidFill>
                  <a:srgbClr val="5A5A5A"/>
                </a:solidFill>
                <a:latin typeface="Inter"/>
                <a:ea typeface="Inter"/>
                <a:cs typeface="Inter"/>
                <a:sym typeface="Inter"/>
              </a:rPr>
              <a:t>Audio Guide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7"/>
          <p:cNvSpPr/>
          <p:nvPr/>
        </p:nvSpPr>
        <p:spPr>
          <a:xfrm>
            <a:off x="5400680" y="80963"/>
            <a:ext cx="3802066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221739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700"/>
              <a:buFont typeface="Inter"/>
              <a:buNone/>
            </a:pPr>
            <a:r>
              <a:rPr b="1" i="0" lang="pt-PT" sz="1700" u="none" cap="none" strike="noStrike">
                <a:solidFill>
                  <a:srgbClr val="5A5A5A"/>
                </a:solidFill>
                <a:latin typeface="Inter"/>
                <a:ea typeface="Inter"/>
                <a:cs typeface="Inter"/>
                <a:sym typeface="Inter"/>
              </a:rPr>
              <a:t>How Small Museums handle this?</a:t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91" name="Google Shape;91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28739" y="1695450"/>
            <a:ext cx="2619377" cy="17476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92" name="Google Shape;92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95943" y="1595438"/>
            <a:ext cx="2619377" cy="174762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8858258" y="4857750"/>
            <a:ext cx="2667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7083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Inter ExtraBold"/>
              <a:buNone/>
            </a:pPr>
            <a:r>
              <a:rPr b="1" lang="pt-PT" sz="1800">
                <a:solidFill>
                  <a:srgbClr val="FFFFFF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EEEE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/>
          <p:nvPr/>
        </p:nvSpPr>
        <p:spPr>
          <a:xfrm>
            <a:off x="3824291" y="881063"/>
            <a:ext cx="3976691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33333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4500"/>
              <a:buFont typeface="Playfair SemiBold"/>
              <a:buNone/>
            </a:pPr>
            <a:r>
              <a:rPr b="0" i="0" lang="pt-PT" sz="4500" u="none" cap="none" strike="noStrike">
                <a:solidFill>
                  <a:srgbClr val="343434"/>
                </a:solidFill>
                <a:latin typeface="Playfair SemiBold"/>
                <a:ea typeface="Playfair SemiBold"/>
                <a:cs typeface="Playfair SemiBold"/>
                <a:sym typeface="Playfair SemiBold"/>
              </a:rPr>
              <a:t>Art</a:t>
            </a:r>
            <a:r>
              <a:rPr b="0" i="0" lang="pt-PT" sz="4500" u="none" cap="none" strike="noStrike">
                <a:solidFill>
                  <a:srgbClr val="343434"/>
                </a:solidFill>
                <a:latin typeface="Playfair Light"/>
                <a:ea typeface="Playfair Light"/>
                <a:cs typeface="Playfair Light"/>
                <a:sym typeface="Playfair Light"/>
              </a:rPr>
              <a:t>Sense</a:t>
            </a:r>
            <a:endParaRPr b="0" i="0" sz="4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100" name="Google Shape;10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8440" y="252413"/>
            <a:ext cx="981076" cy="14714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01" name="Google Shape;10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976438"/>
            <a:ext cx="9144009" cy="316667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/>
          <p:nvPr/>
        </p:nvSpPr>
        <p:spPr>
          <a:xfrm>
            <a:off x="8858258" y="4857750"/>
            <a:ext cx="2667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7083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Inter ExtraBold"/>
              <a:buNone/>
            </a:pPr>
            <a:r>
              <a:rPr b="1" i="0" lang="pt-PT" sz="1800" u="none" cap="none" strike="noStrike">
                <a:solidFill>
                  <a:srgbClr val="FFFFFF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3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EEEE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/>
          <p:nvPr/>
        </p:nvSpPr>
        <p:spPr>
          <a:xfrm>
            <a:off x="566738" y="257175"/>
            <a:ext cx="1406526" cy="282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500"/>
              <a:buFont typeface="Playfair SemiBold"/>
              <a:buNone/>
            </a:pPr>
            <a:r>
              <a:rPr b="0" i="0" lang="pt-PT" sz="1500" u="none" cap="none" strike="noStrike">
                <a:solidFill>
                  <a:srgbClr val="343434"/>
                </a:solidFill>
                <a:latin typeface="Playfair SemiBold"/>
                <a:ea typeface="Playfair SemiBold"/>
                <a:cs typeface="Playfair SemiBold"/>
                <a:sym typeface="Playfair SemiBold"/>
              </a:rPr>
              <a:t>Art</a:t>
            </a:r>
            <a:r>
              <a:rPr b="0" i="0" lang="pt-PT" sz="1500" u="none" cap="none" strike="noStrike">
                <a:solidFill>
                  <a:srgbClr val="343434"/>
                </a:solidFill>
                <a:latin typeface="Playfair Light"/>
                <a:ea typeface="Playfair Light"/>
                <a:cs typeface="Playfair Light"/>
                <a:sym typeface="Playfair Light"/>
              </a:rPr>
              <a:t>Sense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109" name="Google Shape;10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513" y="138113"/>
            <a:ext cx="280988" cy="4238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10" name="Google Shape;11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638529"/>
            <a:ext cx="9144009" cy="150478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/>
          <p:nvPr/>
        </p:nvSpPr>
        <p:spPr>
          <a:xfrm>
            <a:off x="757238" y="1966913"/>
            <a:ext cx="17289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70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800">
                <a:solidFill>
                  <a:srgbClr val="3D3C3C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1. </a:t>
            </a:r>
            <a:r>
              <a:rPr b="1" i="0" lang="pt-PT" sz="1800" u="none" cap="none" strike="noStrike">
                <a:solidFill>
                  <a:srgbClr val="3D3C3C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Prototype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9"/>
          <p:cNvSpPr/>
          <p:nvPr/>
        </p:nvSpPr>
        <p:spPr>
          <a:xfrm>
            <a:off x="2852740" y="962025"/>
            <a:ext cx="19383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70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800">
                <a:solidFill>
                  <a:srgbClr val="3D3C3C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2. </a:t>
            </a:r>
            <a:r>
              <a:rPr b="1" i="0" lang="pt-PT" sz="1800" u="none" cap="none" strike="noStrike">
                <a:solidFill>
                  <a:srgbClr val="3D3C3C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Front-end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5157792" y="1828800"/>
            <a:ext cx="1600201" cy="261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70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800">
                <a:solidFill>
                  <a:srgbClr val="3D3C3C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3. </a:t>
            </a:r>
            <a:r>
              <a:rPr b="1" i="0" lang="pt-PT" sz="1800" u="none" cap="none" strike="noStrike">
                <a:solidFill>
                  <a:srgbClr val="3D3C3C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Back-end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9"/>
          <p:cNvSpPr/>
          <p:nvPr/>
        </p:nvSpPr>
        <p:spPr>
          <a:xfrm>
            <a:off x="7358070" y="685800"/>
            <a:ext cx="1557339" cy="261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70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800">
                <a:solidFill>
                  <a:srgbClr val="3D3C3C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4. </a:t>
            </a:r>
            <a:r>
              <a:rPr b="1" i="0" lang="pt-PT" sz="1800" u="none" cap="none" strike="noStrike">
                <a:solidFill>
                  <a:srgbClr val="3D3C3C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LLM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115" name="Google Shape;115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39007" y="1147763"/>
            <a:ext cx="1166814" cy="7142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16" name="Google Shape;116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43240" y="1385888"/>
            <a:ext cx="1085851" cy="7142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17" name="Google Shape;117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562605" y="3124200"/>
            <a:ext cx="714376" cy="6333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18" name="Google Shape;118;p1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52526" y="2414588"/>
            <a:ext cx="714376" cy="7142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19" name="Google Shape;119;p1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348545" y="2062163"/>
            <a:ext cx="952501" cy="3523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20" name="Google Shape;120;p1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219453" y="2266950"/>
            <a:ext cx="714376" cy="71428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/>
          <p:nvPr/>
        </p:nvSpPr>
        <p:spPr>
          <a:xfrm>
            <a:off x="8872546" y="4867275"/>
            <a:ext cx="2667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7083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Inter ExtraBold"/>
              <a:buNone/>
            </a:pPr>
            <a:r>
              <a:rPr b="1" i="0" lang="pt-PT" sz="1800" u="none" cap="none" strike="noStrike">
                <a:solidFill>
                  <a:srgbClr val="FFFFFF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4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122" name="Google Shape;122;p1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422118" y="1992275"/>
            <a:ext cx="1071564" cy="1071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EEEE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/>
          <p:nvPr/>
        </p:nvSpPr>
        <p:spPr>
          <a:xfrm>
            <a:off x="8872546" y="4867275"/>
            <a:ext cx="2667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7083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Inter ExtraBold"/>
              <a:buNone/>
            </a:pPr>
            <a:r>
              <a:rPr b="1" i="0" lang="pt-PT" sz="1800" u="none" cap="none" strike="noStrike">
                <a:solidFill>
                  <a:srgbClr val="FFFFFF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5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0"/>
          <p:cNvSpPr/>
          <p:nvPr/>
        </p:nvSpPr>
        <p:spPr>
          <a:xfrm>
            <a:off x="566738" y="257175"/>
            <a:ext cx="1406526" cy="282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500"/>
              <a:buFont typeface="Playfair SemiBold"/>
              <a:buNone/>
            </a:pPr>
            <a:r>
              <a:rPr b="0" i="0" lang="pt-PT" sz="1500" u="none" cap="none" strike="noStrike">
                <a:solidFill>
                  <a:srgbClr val="343434"/>
                </a:solidFill>
                <a:latin typeface="Playfair SemiBold"/>
                <a:ea typeface="Playfair SemiBold"/>
                <a:cs typeface="Playfair SemiBold"/>
                <a:sym typeface="Playfair SemiBold"/>
              </a:rPr>
              <a:t>Art</a:t>
            </a:r>
            <a:r>
              <a:rPr b="0" i="0" lang="pt-PT" sz="1500" u="none" cap="none" strike="noStrike">
                <a:solidFill>
                  <a:srgbClr val="343434"/>
                </a:solidFill>
                <a:latin typeface="Playfair Light"/>
                <a:ea typeface="Playfair Light"/>
                <a:cs typeface="Playfair Light"/>
                <a:sym typeface="Playfair Light"/>
              </a:rPr>
              <a:t>Sense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130" name="Google Shape;13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513" y="138113"/>
            <a:ext cx="280988" cy="42381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0"/>
          <p:cNvSpPr/>
          <p:nvPr/>
        </p:nvSpPr>
        <p:spPr>
          <a:xfrm>
            <a:off x="290532" y="681150"/>
            <a:ext cx="15987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8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Inter"/>
              <a:buNone/>
            </a:pPr>
            <a:r>
              <a:rPr b="1" i="0" lang="pt-PT" sz="31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Demo</a:t>
            </a:r>
            <a:endParaRPr b="0" i="0" sz="3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20" title="demo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2566" y="0"/>
            <a:ext cx="2378870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EEEE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138" name="Google Shape;13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781404"/>
            <a:ext cx="9144009" cy="1361927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/>
          <p:nvPr/>
        </p:nvSpPr>
        <p:spPr>
          <a:xfrm>
            <a:off x="566738" y="257175"/>
            <a:ext cx="1406526" cy="282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500"/>
              <a:buFont typeface="Playfair SemiBold"/>
              <a:buNone/>
            </a:pPr>
            <a:r>
              <a:rPr b="0" i="0" lang="pt-PT" sz="1500" u="none" cap="none" strike="noStrike">
                <a:solidFill>
                  <a:srgbClr val="343434"/>
                </a:solidFill>
                <a:latin typeface="Playfair SemiBold"/>
                <a:ea typeface="Playfair SemiBold"/>
                <a:cs typeface="Playfair SemiBold"/>
                <a:sym typeface="Playfair SemiBold"/>
              </a:rPr>
              <a:t>Art</a:t>
            </a:r>
            <a:r>
              <a:rPr b="0" i="0" lang="pt-PT" sz="1500" u="none" cap="none" strike="noStrike">
                <a:solidFill>
                  <a:srgbClr val="343434"/>
                </a:solidFill>
                <a:latin typeface="Playfair Light"/>
                <a:ea typeface="Playfair Light"/>
                <a:cs typeface="Playfair Light"/>
                <a:sym typeface="Playfair Light"/>
              </a:rPr>
              <a:t>Sense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140" name="Google Shape;14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0513" y="138113"/>
            <a:ext cx="280988" cy="4238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41" name="Google Shape;141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904875"/>
            <a:ext cx="4685458" cy="423809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1"/>
          <p:cNvSpPr/>
          <p:nvPr/>
        </p:nvSpPr>
        <p:spPr>
          <a:xfrm>
            <a:off x="4991105" y="1638300"/>
            <a:ext cx="3757616" cy="16335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Inter"/>
              <a:buNone/>
            </a:pPr>
            <a:r>
              <a:rPr b="1" i="0" lang="pt-PT" sz="36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Thank you for your attention!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1"/>
          <p:cNvSpPr/>
          <p:nvPr/>
        </p:nvSpPr>
        <p:spPr>
          <a:xfrm>
            <a:off x="4991105" y="2828925"/>
            <a:ext cx="4381504" cy="15573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2125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800"/>
              <a:buFont typeface="Inter Light"/>
              <a:buNone/>
            </a:pPr>
            <a:r>
              <a:rPr b="0" i="0" lang="pt-PT" sz="1800" u="none" cap="none" strike="noStrike">
                <a:solidFill>
                  <a:srgbClr val="5A5A5A"/>
                </a:solidFill>
                <a:latin typeface="Inter Light"/>
                <a:ea typeface="Inter Light"/>
                <a:cs typeface="Inter Light"/>
                <a:sym typeface="Inter Light"/>
              </a:rPr>
              <a:t>Any questions?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1"/>
          <p:cNvSpPr/>
          <p:nvPr/>
        </p:nvSpPr>
        <p:spPr>
          <a:xfrm>
            <a:off x="8872546" y="4867275"/>
            <a:ext cx="2667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7083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Inter ExtraBold"/>
              <a:buNone/>
            </a:pPr>
            <a:r>
              <a:rPr b="1" i="0" lang="pt-PT" sz="1800" u="none" cap="none" strike="noStrike">
                <a:solidFill>
                  <a:srgbClr val="FFFFFF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6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