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C811-7351-40AC-ABB9-85C8B799E153}" type="datetimeFigureOut">
              <a:rPr lang="en-CA" smtClean="0"/>
              <a:t>2015-05-10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415-7527-4FD2-A31E-B7D8BB407A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842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C811-7351-40AC-ABB9-85C8B799E153}" type="datetimeFigureOut">
              <a:rPr lang="en-CA" smtClean="0"/>
              <a:t>2015-05-10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415-7527-4FD2-A31E-B7D8BB407A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55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C811-7351-40AC-ABB9-85C8B799E153}" type="datetimeFigureOut">
              <a:rPr lang="en-CA" smtClean="0"/>
              <a:t>2015-05-10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415-7527-4FD2-A31E-B7D8BB407A1D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59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C811-7351-40AC-ABB9-85C8B799E153}" type="datetimeFigureOut">
              <a:rPr lang="en-CA" smtClean="0"/>
              <a:t>2015-05-10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415-7527-4FD2-A31E-B7D8BB407A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43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C811-7351-40AC-ABB9-85C8B799E153}" type="datetimeFigureOut">
              <a:rPr lang="en-CA" smtClean="0"/>
              <a:t>2015-05-10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415-7527-4FD2-A31E-B7D8BB407A1D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389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C811-7351-40AC-ABB9-85C8B799E153}" type="datetimeFigureOut">
              <a:rPr lang="en-CA" smtClean="0"/>
              <a:t>2015-05-10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415-7527-4FD2-A31E-B7D8BB407A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869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C811-7351-40AC-ABB9-85C8B799E153}" type="datetimeFigureOut">
              <a:rPr lang="en-CA" smtClean="0"/>
              <a:t>2015-05-10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415-7527-4FD2-A31E-B7D8BB407A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1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C811-7351-40AC-ABB9-85C8B799E153}" type="datetimeFigureOut">
              <a:rPr lang="en-CA" smtClean="0"/>
              <a:t>2015-05-10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415-7527-4FD2-A31E-B7D8BB407A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70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C811-7351-40AC-ABB9-85C8B799E153}" type="datetimeFigureOut">
              <a:rPr lang="en-CA" smtClean="0"/>
              <a:t>2015-05-10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415-7527-4FD2-A31E-B7D8BB407A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40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C811-7351-40AC-ABB9-85C8B799E153}" type="datetimeFigureOut">
              <a:rPr lang="en-CA" smtClean="0"/>
              <a:t>2015-05-10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415-7527-4FD2-A31E-B7D8BB407A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97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C811-7351-40AC-ABB9-85C8B799E153}" type="datetimeFigureOut">
              <a:rPr lang="en-CA" smtClean="0"/>
              <a:t>2015-05-10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415-7527-4FD2-A31E-B7D8BB407A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14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C811-7351-40AC-ABB9-85C8B799E153}" type="datetimeFigureOut">
              <a:rPr lang="en-CA" smtClean="0"/>
              <a:t>2015-05-10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415-7527-4FD2-A31E-B7D8BB407A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53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C811-7351-40AC-ABB9-85C8B799E153}" type="datetimeFigureOut">
              <a:rPr lang="en-CA" smtClean="0"/>
              <a:t>2015-05-10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415-7527-4FD2-A31E-B7D8BB407A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5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C811-7351-40AC-ABB9-85C8B799E153}" type="datetimeFigureOut">
              <a:rPr lang="en-CA" smtClean="0"/>
              <a:t>2015-05-10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415-7527-4FD2-A31E-B7D8BB407A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3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C811-7351-40AC-ABB9-85C8B799E153}" type="datetimeFigureOut">
              <a:rPr lang="en-CA" smtClean="0"/>
              <a:t>2015-05-10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415-7527-4FD2-A31E-B7D8BB407A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325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C811-7351-40AC-ABB9-85C8B799E153}" type="datetimeFigureOut">
              <a:rPr lang="en-CA" smtClean="0"/>
              <a:t>2015-05-10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415-7527-4FD2-A31E-B7D8BB407A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06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1C811-7351-40AC-ABB9-85C8B799E153}" type="datetimeFigureOut">
              <a:rPr lang="en-CA" smtClean="0"/>
              <a:t>2015-05-10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F01415-7527-4FD2-A31E-B7D8BB407A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56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NutriApp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Java Me App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835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NutirApp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CA" dirty="0" err="1" smtClean="0"/>
              <a:t>Diagrama</a:t>
            </a:r>
            <a:r>
              <a:rPr lang="en-CA" dirty="0" smtClean="0"/>
              <a:t> de </a:t>
            </a:r>
            <a:r>
              <a:rPr lang="en-CA" dirty="0" err="1" smtClean="0"/>
              <a:t>Classe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1725986"/>
            <a:ext cx="8332430" cy="482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2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NutirApp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CA" dirty="0" err="1" smtClean="0"/>
              <a:t>Diagrama</a:t>
            </a:r>
            <a:r>
              <a:rPr lang="en-CA" dirty="0" smtClean="0"/>
              <a:t> de </a:t>
            </a:r>
            <a:r>
              <a:rPr lang="en-CA" dirty="0" err="1" smtClean="0"/>
              <a:t>Uso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84381"/>
            <a:ext cx="10450275" cy="457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4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NutriApp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CA" dirty="0" smtClean="0"/>
              <a:t>UML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54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03" y="170084"/>
            <a:ext cx="8596668" cy="1320800"/>
          </a:xfrm>
        </p:spPr>
        <p:txBody>
          <a:bodyPr/>
          <a:lstStyle/>
          <a:p>
            <a:r>
              <a:rPr lang="en-CA" dirty="0" err="1" smtClean="0"/>
              <a:t>Demonstraçāo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3187"/>
            <a:ext cx="2194655" cy="3570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43" y="1149134"/>
            <a:ext cx="2607167" cy="41698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465" y="1149133"/>
            <a:ext cx="2568530" cy="41698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720" y="1490884"/>
            <a:ext cx="2344951" cy="367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2653" y="686873"/>
            <a:ext cx="8596668" cy="1320800"/>
          </a:xfrm>
        </p:spPr>
        <p:txBody>
          <a:bodyPr/>
          <a:lstStyle/>
          <a:p>
            <a:r>
              <a:rPr lang="en-CA" dirty="0" err="1" smtClean="0"/>
              <a:t>Considerações</a:t>
            </a:r>
            <a:r>
              <a:rPr lang="en-CA" dirty="0" smtClean="0"/>
              <a:t> </a:t>
            </a:r>
            <a:r>
              <a:rPr lang="en-CA" dirty="0" err="1" smtClean="0"/>
              <a:t>Finais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22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Grupo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Lucas Maciel						110148568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072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Sobre</a:t>
            </a:r>
            <a:r>
              <a:rPr lang="en-CA" dirty="0" smtClean="0"/>
              <a:t> o </a:t>
            </a:r>
            <a:r>
              <a:rPr lang="en-CA" dirty="0" err="1" smtClean="0"/>
              <a:t>Aplicativo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Necessidades: </a:t>
            </a:r>
            <a:endParaRPr lang="pt-BR" dirty="0"/>
          </a:p>
          <a:p>
            <a:r>
              <a:rPr lang="pt-BR" dirty="0"/>
              <a:t>Dieta saudável</a:t>
            </a:r>
          </a:p>
          <a:p>
            <a:endParaRPr lang="pt-BR" dirty="0"/>
          </a:p>
          <a:p>
            <a:r>
              <a:rPr lang="pt-BR" dirty="0"/>
              <a:t>Prática de atividades físicas</a:t>
            </a:r>
          </a:p>
          <a:p>
            <a:endParaRPr lang="pt-BR" dirty="0"/>
          </a:p>
          <a:p>
            <a:r>
              <a:rPr lang="pt-BR" dirty="0"/>
              <a:t>Informação de </a:t>
            </a:r>
            <a:r>
              <a:rPr lang="pt-BR" dirty="0" smtClean="0"/>
              <a:t>qualidade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Mercado </a:t>
            </a:r>
            <a:r>
              <a:rPr lang="pt-BR" dirty="0" smtClean="0"/>
              <a:t>Alvo</a:t>
            </a:r>
          </a:p>
          <a:p>
            <a:r>
              <a:rPr lang="pt-BR" dirty="0"/>
              <a:t>Pessoas em busca de uma vida mais saudável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980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 </a:t>
            </a:r>
            <a:r>
              <a:rPr lang="en-CA" dirty="0" err="1"/>
              <a:t>Aplicativo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NutriApp conta </a:t>
            </a:r>
            <a:r>
              <a:rPr lang="pt-BR" dirty="0"/>
              <a:t>com funcionalidades para ajudar o público </a:t>
            </a:r>
            <a:r>
              <a:rPr lang="pt-BR" dirty="0" smtClean="0"/>
              <a:t>a acompanhar e otimizar </a:t>
            </a:r>
            <a:r>
              <a:rPr lang="pt-BR" dirty="0"/>
              <a:t>sua </a:t>
            </a:r>
            <a:r>
              <a:rPr lang="pt-BR" dirty="0" smtClean="0"/>
              <a:t>dieta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Calculadora de Calorias.</a:t>
            </a:r>
          </a:p>
          <a:p>
            <a:endParaRPr lang="pt-BR" dirty="0"/>
          </a:p>
          <a:p>
            <a:r>
              <a:rPr lang="pt-BR" dirty="0" smtClean="0"/>
              <a:t>Calculadora de IMC</a:t>
            </a:r>
          </a:p>
          <a:p>
            <a:endParaRPr lang="pt-BR" dirty="0"/>
          </a:p>
          <a:p>
            <a:r>
              <a:rPr lang="pt-BR" dirty="0" smtClean="0"/>
              <a:t>Substituiçāo de alimentos na dieta.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674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Potencial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Aumento da busca por uma melhor qualidade de vida.</a:t>
            </a:r>
          </a:p>
          <a:p>
            <a:endParaRPr lang="pt-BR" dirty="0"/>
          </a:p>
          <a:p>
            <a:r>
              <a:rPr lang="pt-BR" dirty="0"/>
              <a:t>Crescimento do poder aquisitivo.</a:t>
            </a:r>
          </a:p>
          <a:p>
            <a:endParaRPr lang="pt-BR" dirty="0"/>
          </a:p>
          <a:p>
            <a:r>
              <a:rPr lang="pt-BR" dirty="0"/>
              <a:t>“Home Care” é uma nova tendência.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773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Criado</a:t>
            </a:r>
            <a:r>
              <a:rPr lang="en-CA" dirty="0" smtClean="0"/>
              <a:t> para </a:t>
            </a:r>
            <a:r>
              <a:rPr lang="en-CA" dirty="0" err="1" smtClean="0"/>
              <a:t>lidar</a:t>
            </a:r>
            <a:r>
              <a:rPr lang="en-CA" dirty="0" smtClean="0"/>
              <a:t> com  </a:t>
            </a:r>
            <a:r>
              <a:rPr lang="en-CA" dirty="0" err="1" smtClean="0"/>
              <a:t>desenvolvimento</a:t>
            </a:r>
            <a:r>
              <a:rPr lang="en-CA" dirty="0" smtClean="0"/>
              <a:t> de </a:t>
            </a:r>
            <a:r>
              <a:rPr lang="en-CA" dirty="0" err="1" smtClean="0"/>
              <a:t>aplicações</a:t>
            </a:r>
            <a:r>
              <a:rPr lang="en-CA" dirty="0" smtClean="0"/>
              <a:t> de </a:t>
            </a:r>
            <a:r>
              <a:rPr lang="en-CA" dirty="0" err="1" smtClean="0"/>
              <a:t>dispositivos</a:t>
            </a:r>
            <a:r>
              <a:rPr lang="en-CA" dirty="0" smtClean="0"/>
              <a:t> </a:t>
            </a:r>
            <a:r>
              <a:rPr lang="en-CA" dirty="0" err="1" smtClean="0"/>
              <a:t>pequenos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err="1" smtClean="0"/>
              <a:t>Arquivos</a:t>
            </a:r>
            <a:r>
              <a:rPr lang="en-CA" dirty="0" smtClean="0"/>
              <a:t> .</a:t>
            </a:r>
            <a:r>
              <a:rPr lang="en-CA" dirty="0" err="1" smtClean="0"/>
              <a:t>dex</a:t>
            </a:r>
            <a:r>
              <a:rPr lang="en-CA" dirty="0" smtClean="0"/>
              <a:t> (Android 4.4) e </a:t>
            </a:r>
            <a:r>
              <a:rPr lang="en-CA" dirty="0" err="1" smtClean="0"/>
              <a:t>arquivos</a:t>
            </a:r>
            <a:r>
              <a:rPr lang="en-CA" dirty="0" smtClean="0"/>
              <a:t> AOT (ahead-of-time, Android 5.0) </a:t>
            </a:r>
            <a:r>
              <a:rPr lang="en-CA" dirty="0" err="1" smtClean="0"/>
              <a:t>executados</a:t>
            </a:r>
            <a:r>
              <a:rPr lang="en-CA" dirty="0" smtClean="0"/>
              <a:t> a </a:t>
            </a:r>
            <a:r>
              <a:rPr lang="en-CA" dirty="0" err="1" smtClean="0"/>
              <a:t>partir</a:t>
            </a:r>
            <a:r>
              <a:rPr lang="en-CA" dirty="0" smtClean="0"/>
              <a:t> de </a:t>
            </a:r>
            <a:r>
              <a:rPr lang="en-CA" dirty="0" err="1" smtClean="0"/>
              <a:t>uma</a:t>
            </a:r>
            <a:r>
              <a:rPr lang="en-CA" dirty="0" smtClean="0"/>
              <a:t> </a:t>
            </a:r>
            <a:r>
              <a:rPr lang="en-CA" dirty="0" err="1" smtClean="0"/>
              <a:t>máquina</a:t>
            </a:r>
            <a:r>
              <a:rPr lang="en-CA" dirty="0" smtClean="0"/>
              <a:t> virtual.</a:t>
            </a:r>
          </a:p>
          <a:p>
            <a:endParaRPr lang="en-CA" dirty="0"/>
          </a:p>
          <a:p>
            <a:r>
              <a:rPr lang="en-CA" dirty="0" err="1" smtClean="0"/>
              <a:t>Disponibiliza</a:t>
            </a:r>
            <a:r>
              <a:rPr lang="en-CA" dirty="0" smtClean="0"/>
              <a:t> o </a:t>
            </a:r>
            <a:r>
              <a:rPr lang="en-CA" dirty="0" err="1" smtClean="0"/>
              <a:t>conjunto</a:t>
            </a:r>
            <a:r>
              <a:rPr lang="en-CA" dirty="0" smtClean="0"/>
              <a:t> </a:t>
            </a:r>
            <a:r>
              <a:rPr lang="en-CA" dirty="0" err="1" smtClean="0"/>
              <a:t>mais</a:t>
            </a:r>
            <a:r>
              <a:rPr lang="en-CA" dirty="0" smtClean="0"/>
              <a:t> </a:t>
            </a:r>
            <a:r>
              <a:rPr lang="en-CA" dirty="0" err="1" smtClean="0"/>
              <a:t>b</a:t>
            </a:r>
            <a:r>
              <a:rPr lang="en-CA" dirty="0" err="1"/>
              <a:t>á</a:t>
            </a:r>
            <a:r>
              <a:rPr lang="en-CA" dirty="0" err="1" smtClean="0"/>
              <a:t>sico</a:t>
            </a:r>
            <a:r>
              <a:rPr lang="en-CA" dirty="0" smtClean="0"/>
              <a:t> de </a:t>
            </a:r>
            <a:r>
              <a:rPr lang="en-CA" dirty="0" err="1" smtClean="0"/>
              <a:t>bibliotecas</a:t>
            </a:r>
            <a:r>
              <a:rPr lang="en-CA" dirty="0"/>
              <a:t> </a:t>
            </a:r>
            <a:r>
              <a:rPr lang="en-CA" dirty="0" smtClean="0"/>
              <a:t>e </a:t>
            </a:r>
            <a:r>
              <a:rPr lang="en-CA" dirty="0" err="1" smtClean="0"/>
              <a:t>capacidades</a:t>
            </a:r>
            <a:r>
              <a:rPr lang="en-CA" dirty="0" smtClean="0"/>
              <a:t> da </a:t>
            </a:r>
            <a:r>
              <a:rPr lang="en-CA" dirty="0" err="1" smtClean="0"/>
              <a:t>máquina</a:t>
            </a:r>
            <a:r>
              <a:rPr lang="en-CA" dirty="0" smtClean="0"/>
              <a:t> virtual para </a:t>
            </a:r>
            <a:r>
              <a:rPr lang="en-CA" dirty="0" err="1" smtClean="0"/>
              <a:t>uma</a:t>
            </a:r>
            <a:r>
              <a:rPr lang="en-CA" dirty="0" smtClean="0"/>
              <a:t> </a:t>
            </a:r>
            <a:r>
              <a:rPr lang="en-CA" dirty="0" err="1" smtClean="0"/>
              <a:t>grande</a:t>
            </a:r>
            <a:r>
              <a:rPr lang="en-CA" dirty="0" smtClean="0"/>
              <a:t> </a:t>
            </a:r>
            <a:r>
              <a:rPr lang="en-CA" dirty="0" err="1" smtClean="0"/>
              <a:t>gama</a:t>
            </a:r>
            <a:r>
              <a:rPr lang="en-CA" dirty="0" smtClean="0"/>
              <a:t> de </a:t>
            </a:r>
            <a:r>
              <a:rPr lang="en-CA" dirty="0" err="1" smtClean="0"/>
              <a:t>dispositivos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132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415" y="1385004"/>
            <a:ext cx="7051473" cy="3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6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</a:t>
            </a:r>
            <a:r>
              <a:rPr lang="pt-BR" dirty="0"/>
              <a:t>de avaliação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 smtClean="0"/>
              <a:t>Legibilidade</a:t>
            </a:r>
            <a:endParaRPr lang="en-CA" dirty="0" smtClean="0"/>
          </a:p>
          <a:p>
            <a:r>
              <a:rPr lang="en-CA" dirty="0" err="1" smtClean="0"/>
              <a:t>Possui</a:t>
            </a:r>
            <a:r>
              <a:rPr lang="en-CA" dirty="0" smtClean="0"/>
              <a:t> </a:t>
            </a:r>
            <a:r>
              <a:rPr lang="en-CA" dirty="0" err="1" smtClean="0"/>
              <a:t>uma</a:t>
            </a:r>
            <a:r>
              <a:rPr lang="en-CA" dirty="0" smtClean="0"/>
              <a:t> </a:t>
            </a:r>
            <a:r>
              <a:rPr lang="en-CA" dirty="0" err="1" smtClean="0"/>
              <a:t>legibilidade</a:t>
            </a:r>
            <a:r>
              <a:rPr lang="en-CA" dirty="0" smtClean="0"/>
              <a:t> </a:t>
            </a:r>
            <a:r>
              <a:rPr lang="en-CA" dirty="0" err="1" smtClean="0"/>
              <a:t>igual</a:t>
            </a:r>
            <a:r>
              <a:rPr lang="en-CA" dirty="0" smtClean="0"/>
              <a:t> a do Java.</a:t>
            </a:r>
          </a:p>
          <a:p>
            <a:r>
              <a:rPr lang="en-CA" dirty="0" err="1" smtClean="0"/>
              <a:t>Simplicidade</a:t>
            </a:r>
            <a:r>
              <a:rPr lang="en-CA" dirty="0" smtClean="0"/>
              <a:t> global: </a:t>
            </a:r>
            <a:r>
              <a:rPr lang="en-CA" dirty="0" err="1" smtClean="0"/>
              <a:t>sobrecarga</a:t>
            </a:r>
            <a:r>
              <a:rPr lang="en-CA" dirty="0" smtClean="0"/>
              <a:t>, </a:t>
            </a:r>
            <a:r>
              <a:rPr lang="en-CA" dirty="0" err="1" smtClean="0"/>
              <a:t>multiplicidade</a:t>
            </a:r>
            <a:r>
              <a:rPr lang="en-CA" dirty="0" smtClean="0"/>
              <a:t> de </a:t>
            </a:r>
            <a:r>
              <a:rPr lang="en-CA" dirty="0" err="1" smtClean="0"/>
              <a:t>recursos</a:t>
            </a:r>
            <a:endParaRPr lang="en-CA" dirty="0" smtClean="0"/>
          </a:p>
          <a:p>
            <a:r>
              <a:rPr lang="en-CA" dirty="0" err="1" smtClean="0"/>
              <a:t>Ortogonalidade</a:t>
            </a:r>
            <a:r>
              <a:rPr lang="en-CA" dirty="0" smtClean="0"/>
              <a:t>, </a:t>
            </a:r>
            <a:r>
              <a:rPr lang="en-CA" dirty="0" err="1" smtClean="0"/>
              <a:t>facilidade</a:t>
            </a:r>
            <a:r>
              <a:rPr lang="en-CA" dirty="0" smtClean="0"/>
              <a:t> para definer </a:t>
            </a:r>
            <a:r>
              <a:rPr lang="en-CA" dirty="0" err="1" smtClean="0"/>
              <a:t>estruturas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err="1" smtClean="0"/>
              <a:t>Capacidade</a:t>
            </a:r>
            <a:r>
              <a:rPr lang="en-CA" dirty="0" smtClean="0"/>
              <a:t> de </a:t>
            </a:r>
            <a:r>
              <a:rPr lang="en-CA" dirty="0" err="1" smtClean="0"/>
              <a:t>Escrita</a:t>
            </a:r>
            <a:endParaRPr lang="en-CA" dirty="0" smtClean="0"/>
          </a:p>
          <a:p>
            <a:r>
              <a:rPr lang="en-CA" dirty="0" err="1" smtClean="0"/>
              <a:t>Suporte</a:t>
            </a:r>
            <a:r>
              <a:rPr lang="en-CA" dirty="0" smtClean="0"/>
              <a:t> para </a:t>
            </a:r>
            <a:r>
              <a:rPr lang="en-CA" dirty="0" err="1" smtClean="0"/>
              <a:t>abstração</a:t>
            </a:r>
            <a:endParaRPr lang="en-CA" dirty="0"/>
          </a:p>
          <a:p>
            <a:r>
              <a:rPr lang="en-CA" dirty="0" err="1" smtClean="0"/>
              <a:t>Expressividade</a:t>
            </a:r>
            <a:endParaRPr lang="en-CA" dirty="0" smtClean="0"/>
          </a:p>
          <a:p>
            <a:r>
              <a:rPr lang="en-CA" dirty="0" err="1" smtClean="0"/>
              <a:t>Sintaxe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28505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 err="1" smtClean="0"/>
              <a:t>Confiabilidade</a:t>
            </a:r>
            <a:endParaRPr lang="en-CA" dirty="0" smtClean="0"/>
          </a:p>
          <a:p>
            <a:r>
              <a:rPr lang="en-CA" dirty="0" err="1" smtClean="0"/>
              <a:t>Verificação</a:t>
            </a:r>
            <a:r>
              <a:rPr lang="en-CA" dirty="0" smtClean="0"/>
              <a:t> de </a:t>
            </a:r>
            <a:r>
              <a:rPr lang="en-CA" dirty="0" err="1" smtClean="0"/>
              <a:t>tipos</a:t>
            </a:r>
            <a:endParaRPr lang="en-CA" dirty="0"/>
          </a:p>
          <a:p>
            <a:r>
              <a:rPr lang="en-CA" dirty="0" smtClean="0"/>
              <a:t>Aliasing (</a:t>
            </a:r>
            <a:r>
              <a:rPr lang="en-CA" dirty="0" err="1" smtClean="0"/>
              <a:t>não</a:t>
            </a:r>
            <a:r>
              <a:rPr lang="en-CA" dirty="0" smtClean="0"/>
              <a:t> </a:t>
            </a:r>
            <a:r>
              <a:rPr lang="en-CA" dirty="0" err="1" smtClean="0"/>
              <a:t>usa</a:t>
            </a:r>
            <a:r>
              <a:rPr lang="en-CA" dirty="0" smtClean="0"/>
              <a:t> </a:t>
            </a:r>
            <a:r>
              <a:rPr lang="en-CA" dirty="0" err="1" smtClean="0"/>
              <a:t>ponteiros</a:t>
            </a:r>
            <a:r>
              <a:rPr lang="en-CA" dirty="0" smtClean="0"/>
              <a:t> </a:t>
            </a:r>
            <a:r>
              <a:rPr lang="en-CA" dirty="0" err="1" smtClean="0"/>
              <a:t>explicitamente</a:t>
            </a:r>
            <a:r>
              <a:rPr lang="en-CA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CA" dirty="0" err="1" smtClean="0"/>
              <a:t>Tratamento</a:t>
            </a:r>
            <a:r>
              <a:rPr lang="en-CA" dirty="0" smtClean="0"/>
              <a:t> de </a:t>
            </a:r>
            <a:r>
              <a:rPr lang="pt-BR" altLang="en-US" i="1" dirty="0">
                <a:latin typeface="Helvetica" panose="020B0604020202020204" pitchFamily="34" charset="0"/>
              </a:rPr>
              <a:t>exceções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err="1" smtClean="0"/>
              <a:t>Custo</a:t>
            </a:r>
            <a:endParaRPr lang="en-CA" dirty="0"/>
          </a:p>
          <a:p>
            <a:r>
              <a:rPr lang="en-CA" dirty="0" err="1" smtClean="0"/>
              <a:t>Rápida</a:t>
            </a:r>
            <a:r>
              <a:rPr lang="en-CA" dirty="0" smtClean="0"/>
              <a:t> </a:t>
            </a:r>
            <a:r>
              <a:rPr lang="en-CA" dirty="0" err="1" smtClean="0"/>
              <a:t>execução</a:t>
            </a:r>
            <a:endParaRPr lang="en-CA" dirty="0" smtClean="0"/>
          </a:p>
          <a:p>
            <a:r>
              <a:rPr lang="en-CA" dirty="0" err="1" smtClean="0"/>
              <a:t>Compilação</a:t>
            </a:r>
            <a:r>
              <a:rPr lang="en-CA" dirty="0" smtClean="0"/>
              <a:t> </a:t>
            </a:r>
            <a:r>
              <a:rPr lang="en-CA" dirty="0" err="1" smtClean="0"/>
              <a:t>razoável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Outros</a:t>
            </a:r>
            <a:endParaRPr lang="en-CA" dirty="0"/>
          </a:p>
          <a:p>
            <a:r>
              <a:rPr lang="en-CA" dirty="0" err="1"/>
              <a:t>Aplicações</a:t>
            </a:r>
            <a:r>
              <a:rPr lang="en-CA" dirty="0"/>
              <a:t> </a:t>
            </a:r>
            <a:r>
              <a:rPr lang="en-CA" dirty="0" err="1"/>
              <a:t>pequenas</a:t>
            </a:r>
            <a:r>
              <a:rPr lang="en-CA" dirty="0"/>
              <a:t>, </a:t>
            </a:r>
            <a:r>
              <a:rPr lang="en-CA" dirty="0" err="1"/>
              <a:t>poucas</a:t>
            </a:r>
            <a:r>
              <a:rPr lang="en-CA" dirty="0"/>
              <a:t> </a:t>
            </a:r>
            <a:r>
              <a:rPr lang="en-CA" dirty="0" err="1"/>
              <a:t>bibliotecas</a:t>
            </a:r>
            <a:r>
              <a:rPr lang="en-CA" dirty="0"/>
              <a:t>, </a:t>
            </a:r>
            <a:r>
              <a:rPr lang="en-CA" dirty="0" err="1"/>
              <a:t>mais</a:t>
            </a:r>
            <a:r>
              <a:rPr lang="en-CA" dirty="0"/>
              <a:t> </a:t>
            </a:r>
            <a:r>
              <a:rPr lang="en-CA" dirty="0" err="1"/>
              <a:t>fácil</a:t>
            </a:r>
            <a:r>
              <a:rPr lang="en-CA" dirty="0"/>
              <a:t> </a:t>
            </a:r>
            <a:r>
              <a:rPr lang="en-CA" dirty="0" err="1" smtClean="0"/>
              <a:t>manutenção</a:t>
            </a:r>
            <a:endParaRPr lang="en-CA" dirty="0" smtClean="0"/>
          </a:p>
          <a:p>
            <a:r>
              <a:rPr lang="en-CA" dirty="0" err="1" smtClean="0"/>
              <a:t>Portabilidade</a:t>
            </a:r>
            <a:r>
              <a:rPr lang="en-CA" dirty="0" smtClean="0"/>
              <a:t> </a:t>
            </a:r>
            <a:r>
              <a:rPr lang="en-CA" dirty="0" err="1" smtClean="0"/>
              <a:t>grande</a:t>
            </a:r>
            <a:r>
              <a:rPr lang="en-CA" dirty="0" smtClean="0"/>
              <a:t> (</a:t>
            </a:r>
            <a:r>
              <a:rPr lang="en-CA" dirty="0" err="1" smtClean="0"/>
              <a:t>máquina</a:t>
            </a:r>
            <a:r>
              <a:rPr lang="en-CA" dirty="0" smtClean="0"/>
              <a:t> virtual)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685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JavaMe</a:t>
            </a:r>
            <a:r>
              <a:rPr lang="en-CA" dirty="0" smtClean="0"/>
              <a:t> </a:t>
            </a:r>
            <a:r>
              <a:rPr lang="en-CA" dirty="0" err="1" smtClean="0"/>
              <a:t>vs</a:t>
            </a:r>
            <a:r>
              <a:rPr lang="en-CA" dirty="0" smtClean="0"/>
              <a:t> Python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Projetos</a:t>
            </a:r>
            <a:r>
              <a:rPr lang="en-CA" dirty="0" smtClean="0"/>
              <a:t> de Python para Android (</a:t>
            </a:r>
            <a:r>
              <a:rPr lang="en-CA" dirty="0" err="1" smtClean="0"/>
              <a:t>kivy</a:t>
            </a:r>
            <a:r>
              <a:rPr lang="en-CA" dirty="0" smtClean="0"/>
              <a:t>,</a:t>
            </a:r>
            <a:r>
              <a:rPr lang="en-CA" dirty="0"/>
              <a:t> </a:t>
            </a:r>
            <a:r>
              <a:rPr lang="en-CA" dirty="0" err="1"/>
              <a:t>PySide</a:t>
            </a:r>
            <a:r>
              <a:rPr lang="en-CA" dirty="0"/>
              <a:t>-based </a:t>
            </a:r>
            <a:r>
              <a:rPr lang="en-CA" dirty="0" smtClean="0"/>
              <a:t>applications)</a:t>
            </a:r>
          </a:p>
          <a:p>
            <a:endParaRPr lang="en-CA" dirty="0" smtClean="0"/>
          </a:p>
          <a:p>
            <a:r>
              <a:rPr lang="en-CA" dirty="0" err="1" smtClean="0"/>
              <a:t>JavaMe</a:t>
            </a:r>
            <a:r>
              <a:rPr lang="en-CA" dirty="0" smtClean="0"/>
              <a:t> </a:t>
            </a:r>
            <a:r>
              <a:rPr lang="en-CA" dirty="0" err="1" smtClean="0"/>
              <a:t>consolidado</a:t>
            </a:r>
            <a:r>
              <a:rPr lang="en-CA" dirty="0" smtClean="0"/>
              <a:t> no Android</a:t>
            </a:r>
          </a:p>
          <a:p>
            <a:endParaRPr lang="en-CA" dirty="0" smtClean="0"/>
          </a:p>
          <a:p>
            <a:r>
              <a:rPr lang="en-CA" dirty="0" err="1" smtClean="0"/>
              <a:t>Velocidade</a:t>
            </a:r>
            <a:r>
              <a:rPr lang="en-CA" dirty="0" smtClean="0"/>
              <a:t> de </a:t>
            </a:r>
            <a:r>
              <a:rPr lang="en-CA" dirty="0" err="1" smtClean="0"/>
              <a:t>execução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Portabilidade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Economia</a:t>
            </a:r>
            <a:r>
              <a:rPr lang="en-CA" dirty="0" smtClean="0"/>
              <a:t> de </a:t>
            </a:r>
            <a:r>
              <a:rPr lang="en-CA" dirty="0" err="1" smtClean="0"/>
              <a:t>memória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055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251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Helvetica</vt:lpstr>
      <vt:lpstr>Trebuchet MS</vt:lpstr>
      <vt:lpstr>Wingdings 3</vt:lpstr>
      <vt:lpstr>Facet</vt:lpstr>
      <vt:lpstr>NutriApp</vt:lpstr>
      <vt:lpstr>Sobre o Aplicativo</vt:lpstr>
      <vt:lpstr>O Aplicativo</vt:lpstr>
      <vt:lpstr>Potencial</vt:lpstr>
      <vt:lpstr>Java Me</vt:lpstr>
      <vt:lpstr>PowerPoint Presentation</vt:lpstr>
      <vt:lpstr>Critérios de avaliação</vt:lpstr>
      <vt:lpstr>Critérios de avaliação</vt:lpstr>
      <vt:lpstr>JavaMe vs Python</vt:lpstr>
      <vt:lpstr>NutirApp</vt:lpstr>
      <vt:lpstr>NutirApp</vt:lpstr>
      <vt:lpstr>NutriApp</vt:lpstr>
      <vt:lpstr>Demonstraçāo</vt:lpstr>
      <vt:lpstr>Considerações Finais</vt:lpstr>
      <vt:lpstr>Grupo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NutriApp</dc:title>
  <dc:creator>Lucas Maciel</dc:creator>
  <cp:lastModifiedBy>Lucas Maciel</cp:lastModifiedBy>
  <cp:revision>6</cp:revision>
  <dcterms:created xsi:type="dcterms:W3CDTF">2015-05-10T12:47:25Z</dcterms:created>
  <dcterms:modified xsi:type="dcterms:W3CDTF">2015-05-10T13:37:02Z</dcterms:modified>
</cp:coreProperties>
</file>