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8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4331-40C5-4EEC-BF89-E53D706752EA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28C4-D9EA-49D0-8EE0-DE96A9865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456-C05E-4679-B8CA-A1670C0CD781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34A-662A-4898-AD09-BF658F917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B298-82EE-4DBF-8044-EE4BD9C94ACC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E7A-5CCF-4744-9269-EC06B6207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46D5-5227-4A92-8676-68BBD0AFB44E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020-0D8C-4A3F-BB83-4CD8F2624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A545-F799-4268-A9F8-A590557157CC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57B6-E0E6-4D66-9014-9DE4FCB2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C8C7-0BD0-4181-A851-61401B643D00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268-984B-4895-B83C-9942C073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8FBC-7192-4605-8974-4F66980EEB23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6418-064C-4DB9-BA67-90EB38A2E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0705-D438-44E8-BE6B-70FA74C7A380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D1B6-7B19-421D-813A-DCB8AC859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9681-DDC7-4159-9753-02C032DFE9F8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DCA6-A764-4D1C-A199-7F12715A4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08AE-3B20-4DA7-A7B7-138AC9F82303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5B2B-7D9F-4288-8F06-9ED60FDE2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29F7-998F-486A-8DB9-C9B58D1252F8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9BCD-1911-4705-BDD1-C2CCC0CEF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DB4918-8156-487A-88F2-A90F359315A6}" type="datetimeFigureOut">
              <a:rPr lang="pt-BR"/>
              <a:pPr>
                <a:defRPr/>
              </a:pPr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78353E-E5A4-47E5-8DF0-5E3330BAF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/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 smtClean="0"/>
              <a:t>Me. </a:t>
            </a:r>
            <a:r>
              <a:rPr lang="pt-BR" altLang="pt-BR" sz="2400" b="1" dirty="0"/>
              <a:t>DANILO QUEIROZ</a:t>
            </a:r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Git</a:t>
            </a:r>
            <a:r>
              <a:rPr lang="pt-BR" b="1" dirty="0" smtClean="0"/>
              <a:t> Hub e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Pages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Tutorial </a:t>
            </a:r>
            <a:r>
              <a:rPr lang="pt-BR" dirty="0" err="1" smtClean="0"/>
              <a:t>git</a:t>
            </a:r>
            <a:r>
              <a:rPr lang="pt-BR" dirty="0" smtClean="0"/>
              <a:t> hub: https://guides.github.com/activities/hello-world/ </a:t>
            </a:r>
          </a:p>
          <a:p>
            <a:r>
              <a:rPr lang="pt-BR" dirty="0" smtClean="0"/>
              <a:t>Tutorial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: https://guides.github.com/features/pages/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2008185"/>
          </a:xfrm>
        </p:spPr>
        <p:txBody>
          <a:bodyPr/>
          <a:lstStyle/>
          <a:p>
            <a:r>
              <a:rPr lang="pt-BR" b="1" dirty="0" smtClean="0"/>
              <a:t>Link da Vídeo Aula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538" y="2500312"/>
            <a:ext cx="7615262" cy="2093913"/>
          </a:xfrm>
        </p:spPr>
        <p:txBody>
          <a:bodyPr/>
          <a:lstStyle/>
          <a:p>
            <a:pPr>
              <a:buNone/>
            </a:pPr>
            <a:r>
              <a:rPr lang="pt-BR" sz="4000" dirty="0" smtClean="0"/>
              <a:t>https://youtu.be/azM7Kew-kkc</a:t>
            </a:r>
            <a:endParaRPr lang="pt-BR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Avaliação 1</a:t>
            </a:r>
            <a:endParaRPr lang="pt-BR" b="1" dirty="0" smtClean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6"/>
            <a:ext cx="8229600" cy="3965587"/>
          </a:xfrm>
        </p:spPr>
        <p:txBody>
          <a:bodyPr/>
          <a:lstStyle/>
          <a:p>
            <a:r>
              <a:rPr lang="pt-BR" sz="2800" dirty="0" smtClean="0"/>
              <a:t>Trabalho </a:t>
            </a:r>
            <a:r>
              <a:rPr lang="pt-BR" sz="2800" dirty="0" smtClean="0"/>
              <a:t>prático - Data: 16/04/2020 </a:t>
            </a:r>
          </a:p>
          <a:p>
            <a:pPr lvl="1"/>
            <a:r>
              <a:rPr lang="pt-BR" sz="2400" dirty="0" smtClean="0"/>
              <a:t>Desenvolver uma página web de tema livre;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 smtClean="0"/>
              <a:t>página deve ter um menu horizontal na parte superior da tela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Não utilizar frameworks;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Enviar link do </a:t>
            </a:r>
            <a:r>
              <a:rPr lang="pt-BR" sz="2400" b="1" dirty="0" err="1" smtClean="0"/>
              <a:t>git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pages</a:t>
            </a:r>
            <a:r>
              <a:rPr lang="pt-BR" sz="2400" b="1" dirty="0" smtClean="0"/>
              <a:t> do projeto para o email:</a:t>
            </a:r>
          </a:p>
          <a:p>
            <a:pPr lvl="2"/>
            <a:r>
              <a:rPr lang="pt-BR" sz="2000" b="1" dirty="0" smtClean="0"/>
              <a:t>danilooq@unitins.br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83</Words>
  <Application>Microsoft Office PowerPoint</Application>
  <PresentationFormat>Apresentação na tela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Git Hub e Git Pages</vt:lpstr>
      <vt:lpstr>Link da Vídeo Aula</vt:lpstr>
      <vt:lpstr>Avaliação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114</cp:revision>
  <dcterms:created xsi:type="dcterms:W3CDTF">2016-05-31T18:00:30Z</dcterms:created>
  <dcterms:modified xsi:type="dcterms:W3CDTF">2020-04-02T07:57:09Z</dcterms:modified>
</cp:coreProperties>
</file>