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27956" y="1012372"/>
            <a:ext cx="8915399" cy="2262781"/>
          </a:xfrm>
          <a:ln>
            <a:noFill/>
          </a:ln>
        </p:spPr>
        <p:txBody>
          <a:bodyPr/>
          <a:lstStyle/>
          <a:p>
            <a:r>
              <a:rPr lang="fr-SN" dirty="0" smtClean="0"/>
              <a:t>Sonatel Académie Hôtel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5967" y="3405779"/>
            <a:ext cx="8915399" cy="1126283"/>
          </a:xfrm>
        </p:spPr>
        <p:txBody>
          <a:bodyPr/>
          <a:lstStyle/>
          <a:p>
            <a:pPr algn="ctr"/>
            <a:r>
              <a:rPr lang="fr-SN" dirty="0" smtClean="0">
                <a:solidFill>
                  <a:schemeClr val="accent1"/>
                </a:solidFill>
              </a:rPr>
              <a:t>Votre hôtel 5 étoile en plein cœur de Dakar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69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Arborescence du site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SN" dirty="0" smtClean="0"/>
              <a:t>Sur la page d’accueil figurera:</a:t>
            </a:r>
          </a:p>
          <a:p>
            <a:r>
              <a:rPr lang="fr-SN" dirty="0" smtClean="0"/>
              <a:t>Courte description de la structure</a:t>
            </a:r>
          </a:p>
          <a:p>
            <a:r>
              <a:rPr lang="fr-SN" dirty="0"/>
              <a:t>Les services</a:t>
            </a:r>
          </a:p>
          <a:p>
            <a:r>
              <a:rPr lang="fr-SN" dirty="0" smtClean="0"/>
              <a:t>Galerie d’images</a:t>
            </a:r>
          </a:p>
          <a:p>
            <a:r>
              <a:rPr lang="fr-SN" dirty="0"/>
              <a:t>Contact avec un </a:t>
            </a:r>
            <a:r>
              <a:rPr lang="fr-SN" dirty="0" smtClean="0"/>
              <a:t>formulaire</a:t>
            </a: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660499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Contenu présent sur le site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Services offerts</a:t>
            </a:r>
          </a:p>
          <a:p>
            <a:r>
              <a:rPr lang="fr-SN" dirty="0" smtClean="0"/>
              <a:t>Diaporama de photos</a:t>
            </a:r>
          </a:p>
          <a:p>
            <a:r>
              <a:rPr lang="fr-SN" dirty="0" smtClean="0"/>
              <a:t>Formulaire de contact</a:t>
            </a:r>
          </a:p>
          <a:p>
            <a:r>
              <a:rPr lang="fr-SN" dirty="0" smtClean="0"/>
              <a:t>Bordereau de prix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6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Contraintes Technique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Compatibilité technique lié à l’affichage sur Firefox, Chrome, Safari</a:t>
            </a:r>
          </a:p>
          <a:p>
            <a:r>
              <a:rPr lang="fr-SN" dirty="0" smtClean="0"/>
              <a:t>Affichage sur téléphone et tablette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9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Contact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fr-S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Pour toute informations envoyer un mail à:</a:t>
            </a:r>
          </a:p>
          <a:p>
            <a:pPr marL="0" indent="0">
              <a:buNone/>
            </a:pPr>
            <a:r>
              <a:rPr lang="fr-S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S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sonatelacademiehotel@gmail.com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fr-S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Adresse</a:t>
            </a:r>
          </a:p>
          <a:p>
            <a:pPr marL="0" indent="0">
              <a:buNone/>
            </a:pPr>
            <a:r>
              <a:rPr lang="fr-S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Mermoz rue 30 villa 140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7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Présentation du projet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Edition d’un cahier des charges et de la charte graphique </a:t>
            </a:r>
          </a:p>
          <a:p>
            <a:r>
              <a:rPr lang="fr-SN" dirty="0"/>
              <a:t>Création d’un logo pour </a:t>
            </a:r>
            <a:r>
              <a:rPr lang="fr-SN" dirty="0" smtClean="0"/>
              <a:t>l’hôtel</a:t>
            </a:r>
            <a:endParaRPr lang="fr-SN" dirty="0"/>
          </a:p>
          <a:p>
            <a:r>
              <a:rPr lang="fr-SN" dirty="0" smtClean="0"/>
              <a:t>Conception </a:t>
            </a:r>
            <a:r>
              <a:rPr lang="fr-SN" dirty="0"/>
              <a:t>et réalisation d’un site web vitrine et </a:t>
            </a:r>
            <a:r>
              <a:rPr lang="fr-SN" dirty="0" smtClean="0"/>
              <a:t>attractive</a:t>
            </a: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9802377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Présentation de l’équipe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err="1" smtClean="0"/>
              <a:t>Binetou</a:t>
            </a:r>
            <a:r>
              <a:rPr lang="fr-SN" dirty="0" smtClean="0"/>
              <a:t> Diallo</a:t>
            </a:r>
          </a:p>
          <a:p>
            <a:r>
              <a:rPr lang="fr-SN" dirty="0" smtClean="0"/>
              <a:t>Ibrahima </a:t>
            </a:r>
            <a:r>
              <a:rPr lang="fr-SN" dirty="0" err="1" smtClean="0"/>
              <a:t>Guisse</a:t>
            </a:r>
            <a:endParaRPr lang="fr-SN" dirty="0" smtClean="0"/>
          </a:p>
          <a:p>
            <a:r>
              <a:rPr lang="fr-SN" dirty="0" err="1" smtClean="0"/>
              <a:t>Ababacar</a:t>
            </a:r>
            <a:r>
              <a:rPr lang="fr-SN" dirty="0" smtClean="0"/>
              <a:t> </a:t>
            </a:r>
            <a:r>
              <a:rPr lang="fr-SN" dirty="0" err="1" smtClean="0"/>
              <a:t>Asta</a:t>
            </a:r>
            <a:r>
              <a:rPr lang="fr-SN" dirty="0" smtClean="0"/>
              <a:t> </a:t>
            </a:r>
          </a:p>
          <a:p>
            <a:r>
              <a:rPr lang="fr-SN" dirty="0" smtClean="0"/>
              <a:t>Mbacké Diop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4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Description du cahier des charges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Présentation de la structure</a:t>
            </a:r>
          </a:p>
          <a:p>
            <a:r>
              <a:rPr lang="fr-SN" dirty="0" smtClean="0"/>
              <a:t>Les concurrents</a:t>
            </a:r>
          </a:p>
          <a:p>
            <a:r>
              <a:rPr lang="fr-SN" dirty="0" smtClean="0"/>
              <a:t>Description des besoins</a:t>
            </a:r>
          </a:p>
          <a:p>
            <a:r>
              <a:rPr lang="fr-SN" dirty="0" smtClean="0"/>
              <a:t>Charte graphique</a:t>
            </a:r>
          </a:p>
          <a:p>
            <a:r>
              <a:rPr lang="fr-SN" dirty="0" smtClean="0"/>
              <a:t>Ergonomie</a:t>
            </a:r>
          </a:p>
          <a:p>
            <a:r>
              <a:rPr lang="fr-SN" dirty="0" smtClean="0"/>
              <a:t>Arborescence du site</a:t>
            </a:r>
          </a:p>
          <a:p>
            <a:r>
              <a:rPr lang="fr-SN" dirty="0" smtClean="0"/>
              <a:t>Contenu présent sur le site</a:t>
            </a:r>
          </a:p>
          <a:p>
            <a:r>
              <a:rPr lang="fr-SN" dirty="0" smtClean="0"/>
              <a:t>Contraintes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01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Présentation de la structure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SN" dirty="0" smtClean="0"/>
              <a:t>Sonatel Académie Hôtel est un hôtel cinq étoile situé en plein cœur de la capital sénégalaise.</a:t>
            </a:r>
          </a:p>
          <a:p>
            <a:pPr marL="0" indent="0">
              <a:buNone/>
            </a:pPr>
            <a:r>
              <a:rPr lang="fr-SN" dirty="0" smtClean="0"/>
              <a:t>Hôtel luxueuse au design exceptionnel doté de matériels de dernières générations,</a:t>
            </a:r>
          </a:p>
          <a:p>
            <a:pPr marL="0" indent="0">
              <a:buNone/>
            </a:pPr>
            <a:r>
              <a:rPr lang="fr-SN" dirty="0" smtClean="0"/>
              <a:t>L’hôtel compte 150 chambres dont 10 suites luxueuses et spacieuses pour vous offrir un séjour agréable,</a:t>
            </a:r>
          </a:p>
          <a:p>
            <a:pPr marL="0" indent="0">
              <a:buNone/>
            </a:pPr>
            <a:r>
              <a:rPr lang="fr-SN" dirty="0" smtClean="0"/>
              <a:t>L’hôtel dispose également de salle de sport, de salle de détente, d’une grande piscine afin de profiter pleinement de votre séjour.</a:t>
            </a:r>
          </a:p>
          <a:p>
            <a:pPr marL="0" indent="0">
              <a:buNone/>
            </a:pPr>
            <a:r>
              <a:rPr lang="fr-SN" dirty="0" smtClean="0"/>
              <a:t>De grandes salles de conférence climatisées pour vos événements, et vos réunions avec vidéoprojecteur et tout matériels nécessaires pour la réussite de vos événements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99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Nos concurrents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/>
              <a:t>Radisson </a:t>
            </a:r>
            <a:r>
              <a:rPr lang="fr-SN" dirty="0" err="1" smtClean="0"/>
              <a:t>Blu</a:t>
            </a:r>
            <a:r>
              <a:rPr lang="fr-SN" dirty="0" smtClean="0"/>
              <a:t> Dakar </a:t>
            </a:r>
            <a:r>
              <a:rPr lang="fr-SN" dirty="0" err="1" smtClean="0"/>
              <a:t>Sea</a:t>
            </a:r>
            <a:r>
              <a:rPr lang="fr-SN" dirty="0" smtClean="0"/>
              <a:t> Plaza</a:t>
            </a:r>
          </a:p>
          <a:p>
            <a:r>
              <a:rPr lang="fr-SN" dirty="0" err="1" smtClean="0"/>
              <a:t>Terrou</a:t>
            </a:r>
            <a:r>
              <a:rPr lang="fr-SN" dirty="0" smtClean="0"/>
              <a:t>-</a:t>
            </a:r>
            <a:r>
              <a:rPr lang="fr-SN" dirty="0"/>
              <a:t>B</a:t>
            </a:r>
            <a:r>
              <a:rPr lang="fr-SN" dirty="0" smtClean="0"/>
              <a:t>i </a:t>
            </a:r>
            <a:r>
              <a:rPr lang="fr-SN" dirty="0"/>
              <a:t>B</a:t>
            </a:r>
            <a:r>
              <a:rPr lang="fr-SN" dirty="0" smtClean="0"/>
              <a:t>each et Casino </a:t>
            </a:r>
            <a:r>
              <a:rPr lang="fr-SN" dirty="0" err="1" smtClean="0"/>
              <a:t>Resort</a:t>
            </a:r>
            <a:endParaRPr lang="fr-SN" dirty="0" smtClean="0"/>
          </a:p>
          <a:p>
            <a:r>
              <a:rPr lang="fr-SN" dirty="0" smtClean="0"/>
              <a:t>Novotel</a:t>
            </a:r>
          </a:p>
          <a:p>
            <a:r>
              <a:rPr lang="fr-SN" dirty="0" smtClean="0"/>
              <a:t>Fleurs de Lys Almadies</a:t>
            </a:r>
          </a:p>
          <a:p>
            <a:r>
              <a:rPr lang="fr-SN" dirty="0" smtClean="0"/>
              <a:t>King Fahd Palace</a:t>
            </a:r>
          </a:p>
          <a:p>
            <a:r>
              <a:rPr lang="fr-SN" dirty="0" smtClean="0"/>
              <a:t>Pullman Dakar </a:t>
            </a:r>
            <a:r>
              <a:rPr lang="fr-SN" dirty="0" err="1" smtClean="0"/>
              <a:t>Téranga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174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Description des besoins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Le site doit être un portail qui permettra de décrire l’hôtel et de présenter </a:t>
            </a:r>
            <a:r>
              <a:rPr lang="fr-SN" dirty="0"/>
              <a:t>s</a:t>
            </a:r>
            <a:r>
              <a:rPr lang="fr-SN" dirty="0" smtClean="0"/>
              <a:t>es services</a:t>
            </a:r>
          </a:p>
          <a:p>
            <a:r>
              <a:rPr lang="fr-SN" dirty="0" smtClean="0"/>
              <a:t>Le site devra permettre à l’hôtel d’avoir plus de visibilité</a:t>
            </a:r>
          </a:p>
          <a:p>
            <a:r>
              <a:rPr lang="fr-SN" dirty="0" smtClean="0"/>
              <a:t>Permettre au clients de pouvoir réserver en ligne</a:t>
            </a:r>
          </a:p>
          <a:p>
            <a:r>
              <a:rPr lang="fr-SN" dirty="0" smtClean="0"/>
              <a:t>Diffuser l’agenda des événements à venir(buffets, cocktail dînatoire…)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94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Charte graphique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Couleurs: bleu, </a:t>
            </a:r>
            <a:r>
              <a:rPr lang="fr-SN" dirty="0" err="1" smtClean="0"/>
              <a:t>blanc,gris</a:t>
            </a:r>
            <a:endParaRPr lang="fr-SN" dirty="0" smtClean="0"/>
          </a:p>
          <a:p>
            <a:r>
              <a:rPr lang="fr-SN" dirty="0" smtClean="0"/>
              <a:t>Police de caractères: open sens, Arial</a:t>
            </a:r>
          </a:p>
          <a:p>
            <a:r>
              <a:rPr lang="fr-SN" dirty="0" smtClean="0"/>
              <a:t>Effets spéciaux : matériels design</a:t>
            </a:r>
          </a:p>
        </p:txBody>
      </p:sp>
    </p:spTree>
    <p:extLst>
      <p:ext uri="{BB962C8B-B14F-4D97-AF65-F5344CB8AC3E}">
        <p14:creationId xmlns:p14="http://schemas.microsoft.com/office/powerpoint/2010/main" val="38976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Ergonomie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Site responsive</a:t>
            </a:r>
          </a:p>
          <a:p>
            <a:r>
              <a:rPr lang="fr-SN" dirty="0" smtClean="0"/>
              <a:t>Site aéré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12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344</Words>
  <Application>Microsoft Office PowerPoint</Application>
  <PresentationFormat>Grand écran</PresentationFormat>
  <Paragraphs>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Brin</vt:lpstr>
      <vt:lpstr>Sonatel Académie Hôtel</vt:lpstr>
      <vt:lpstr>Présentation du projet</vt:lpstr>
      <vt:lpstr>Présentation de l’équipe </vt:lpstr>
      <vt:lpstr>Description du cahier des charges</vt:lpstr>
      <vt:lpstr>Présentation de la structure</vt:lpstr>
      <vt:lpstr>Nos concurrents</vt:lpstr>
      <vt:lpstr>Description des besoins</vt:lpstr>
      <vt:lpstr>Charte graphique</vt:lpstr>
      <vt:lpstr>Ergonomie</vt:lpstr>
      <vt:lpstr>Arborescence du site</vt:lpstr>
      <vt:lpstr>Contenu présent sur le site</vt:lpstr>
      <vt:lpstr>Contraintes Technique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Sonatel Academie Hôtel</dc:title>
  <dc:creator>Windows User</dc:creator>
  <cp:lastModifiedBy>Windows User</cp:lastModifiedBy>
  <cp:revision>63</cp:revision>
  <dcterms:created xsi:type="dcterms:W3CDTF">2019-04-18T19:27:56Z</dcterms:created>
  <dcterms:modified xsi:type="dcterms:W3CDTF">2019-04-18T23:35:27Z</dcterms:modified>
</cp:coreProperties>
</file>