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7556500" cy="10693400"/>
  <p:notesSz cx="7556500" cy="10693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2019-02-07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254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</a:fld>
            <a:r>
              <a:rPr dirty="0"/>
              <a:t> /</a:t>
            </a:r>
            <a:r>
              <a:rPr spc="-80" dirty="0"/>
              <a:t> </a:t>
            </a:r>
            <a:r>
              <a:rPr dirty="0"/>
              <a:t>4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2019-02-07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254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</a:fld>
            <a:r>
              <a:rPr dirty="0"/>
              <a:t> /</a:t>
            </a:r>
            <a:r>
              <a:rPr spc="-80" dirty="0"/>
              <a:t> </a:t>
            </a:r>
            <a:r>
              <a:rPr dirty="0"/>
              <a:t>4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2019-02-07</a:t>
            </a:r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254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</a:fld>
            <a:r>
              <a:rPr dirty="0"/>
              <a:t> /</a:t>
            </a:r>
            <a:r>
              <a:rPr spc="-80" dirty="0"/>
              <a:t> </a:t>
            </a:r>
            <a:r>
              <a:rPr dirty="0"/>
              <a:t>4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2019-02-07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254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</a:fld>
            <a:r>
              <a:rPr dirty="0"/>
              <a:t> /</a:t>
            </a:r>
            <a:r>
              <a:rPr spc="-80" dirty="0"/>
              <a:t> </a:t>
            </a:r>
            <a:r>
              <a:rPr dirty="0"/>
              <a:t>4</a:t>
            </a: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2019-02-07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254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</a:fld>
            <a:r>
              <a:rPr dirty="0"/>
              <a:t> /</a:t>
            </a:r>
            <a:r>
              <a:rPr spc="-80" dirty="0"/>
              <a:t> </a:t>
            </a:r>
            <a:r>
              <a:rPr dirty="0"/>
              <a:t>4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01040" y="577087"/>
            <a:ext cx="2382520" cy="0"/>
          </a:xfrm>
          <a:custGeom>
            <a:avLst/>
            <a:gdLst/>
            <a:ahLst/>
            <a:cxnLst/>
            <a:rect l="l" t="t" r="r" b="b"/>
            <a:pathLst>
              <a:path w="2382520">
                <a:moveTo>
                  <a:pt x="0" y="0"/>
                </a:moveTo>
                <a:lnTo>
                  <a:pt x="238201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14755" y="260095"/>
            <a:ext cx="1156716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6627" y="10324981"/>
            <a:ext cx="559435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2019-02-07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21704" y="10122743"/>
            <a:ext cx="332104" cy="238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254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/>
            </a:fld>
            <a:r>
              <a:rPr dirty="0"/>
              <a:t> /</a:t>
            </a:r>
            <a:r>
              <a:rPr spc="-80" dirty="0"/>
              <a:t> </a:t>
            </a:r>
            <a:r>
              <a:rPr dirty="0"/>
              <a:t>4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5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8620" y="1428496"/>
            <a:ext cx="17037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巡线原</a:t>
            </a:r>
            <a:r>
              <a:rPr sz="220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理说明</a:t>
            </a:r>
            <a:endParaRPr sz="2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1320" y="2771140"/>
            <a:ext cx="4216400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文档所使用的方法，都是原来参加比赛时用的</a:t>
            </a:r>
            <a:endParaRPr sz="1500">
              <a:latin typeface="微软雅黑" panose="020B0503020204020204" charset="-122"/>
              <a:cs typeface="微软雅黑" panose="020B0503020204020204" charset="-122"/>
            </a:endParaRPr>
          </a:p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sz="150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仅供参考！仅供参考！仅供参考！</a:t>
            </a:r>
            <a:endParaRPr sz="15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040" y="720344"/>
            <a:ext cx="6156960" cy="254635"/>
          </a:xfrm>
          <a:prstGeom prst="rect">
            <a:avLst/>
          </a:prstGeom>
          <a:solidFill>
            <a:srgbClr val="C7C7C7"/>
          </a:solidFill>
        </p:spPr>
        <p:txBody>
          <a:bodyPr vert="horz" wrap="square" lIns="0" tIns="1206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95"/>
              </a:spcBef>
            </a:pPr>
            <a:r>
              <a:rPr sz="150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各个探头的用途：</a:t>
            </a:r>
            <a:endParaRPr sz="15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1040" y="3006344"/>
            <a:ext cx="6156960" cy="254635"/>
          </a:xfrm>
          <a:prstGeom prst="rect">
            <a:avLst/>
          </a:prstGeom>
          <a:solidFill>
            <a:srgbClr val="C7C7C7"/>
          </a:solidFill>
        </p:spPr>
        <p:txBody>
          <a:bodyPr vert="horz" wrap="square" lIns="0" tIns="1206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95"/>
              </a:spcBef>
            </a:pPr>
            <a:r>
              <a:rPr sz="150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巡线方法：</a:t>
            </a:r>
            <a:endParaRPr sz="15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040" y="8594852"/>
            <a:ext cx="6156960" cy="254635"/>
          </a:xfrm>
          <a:prstGeom prst="rect">
            <a:avLst/>
          </a:prstGeom>
          <a:solidFill>
            <a:srgbClr val="C7C7C7"/>
          </a:solidFill>
        </p:spPr>
        <p:txBody>
          <a:bodyPr vert="horz" wrap="square" lIns="0" tIns="1206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95"/>
              </a:spcBef>
            </a:pPr>
            <a:r>
              <a:rPr sz="150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路口判断及转弯：</a:t>
            </a:r>
            <a:endParaRPr sz="15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33551" y="3414776"/>
            <a:ext cx="1797344" cy="227685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31163" y="3402584"/>
            <a:ext cx="2152015" cy="2301240"/>
          </a:xfrm>
          <a:custGeom>
            <a:avLst/>
            <a:gdLst/>
            <a:ahLst/>
            <a:cxnLst/>
            <a:rect l="l" t="t" r="r" b="b"/>
            <a:pathLst>
              <a:path w="2152015" h="2301240">
                <a:moveTo>
                  <a:pt x="2151888" y="0"/>
                </a:moveTo>
                <a:lnTo>
                  <a:pt x="0" y="0"/>
                </a:lnTo>
                <a:lnTo>
                  <a:pt x="0" y="2301239"/>
                </a:lnTo>
                <a:lnTo>
                  <a:pt x="2151888" y="2301239"/>
                </a:lnTo>
                <a:lnTo>
                  <a:pt x="2151888" y="2295143"/>
                </a:lnTo>
                <a:lnTo>
                  <a:pt x="12192" y="2295143"/>
                </a:lnTo>
                <a:lnTo>
                  <a:pt x="6096" y="2289047"/>
                </a:lnTo>
                <a:lnTo>
                  <a:pt x="12192" y="2289047"/>
                </a:lnTo>
                <a:lnTo>
                  <a:pt x="12192" y="12191"/>
                </a:lnTo>
                <a:lnTo>
                  <a:pt x="6096" y="12191"/>
                </a:lnTo>
                <a:lnTo>
                  <a:pt x="12192" y="6095"/>
                </a:lnTo>
                <a:lnTo>
                  <a:pt x="2151888" y="6095"/>
                </a:lnTo>
                <a:lnTo>
                  <a:pt x="2151888" y="0"/>
                </a:lnTo>
                <a:close/>
              </a:path>
              <a:path w="2152015" h="2301240">
                <a:moveTo>
                  <a:pt x="12192" y="2289047"/>
                </a:moveTo>
                <a:lnTo>
                  <a:pt x="6096" y="2289047"/>
                </a:lnTo>
                <a:lnTo>
                  <a:pt x="12192" y="2295143"/>
                </a:lnTo>
                <a:lnTo>
                  <a:pt x="12192" y="2289047"/>
                </a:lnTo>
                <a:close/>
              </a:path>
              <a:path w="2152015" h="2301240">
                <a:moveTo>
                  <a:pt x="2151888" y="2289047"/>
                </a:moveTo>
                <a:lnTo>
                  <a:pt x="12192" y="2289047"/>
                </a:lnTo>
                <a:lnTo>
                  <a:pt x="12192" y="2295143"/>
                </a:lnTo>
                <a:lnTo>
                  <a:pt x="2151888" y="2295143"/>
                </a:lnTo>
                <a:lnTo>
                  <a:pt x="2151888" y="2289047"/>
                </a:lnTo>
                <a:close/>
              </a:path>
              <a:path w="2152015" h="2301240">
                <a:moveTo>
                  <a:pt x="12192" y="6095"/>
                </a:moveTo>
                <a:lnTo>
                  <a:pt x="6096" y="12191"/>
                </a:lnTo>
                <a:lnTo>
                  <a:pt x="12192" y="12191"/>
                </a:lnTo>
                <a:lnTo>
                  <a:pt x="12192" y="6095"/>
                </a:lnTo>
                <a:close/>
              </a:path>
              <a:path w="2152015" h="2301240">
                <a:moveTo>
                  <a:pt x="2151888" y="6095"/>
                </a:moveTo>
                <a:lnTo>
                  <a:pt x="12192" y="6095"/>
                </a:lnTo>
                <a:lnTo>
                  <a:pt x="12192" y="12191"/>
                </a:lnTo>
                <a:lnTo>
                  <a:pt x="2151888" y="12191"/>
                </a:lnTo>
                <a:lnTo>
                  <a:pt x="2151888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83051" y="577087"/>
            <a:ext cx="2854960" cy="0"/>
          </a:xfrm>
          <a:custGeom>
            <a:avLst/>
            <a:gdLst/>
            <a:ahLst/>
            <a:cxnLst/>
            <a:rect l="l" t="t" r="r" b="b"/>
            <a:pathLst>
              <a:path w="2854960">
                <a:moveTo>
                  <a:pt x="0" y="0"/>
                </a:moveTo>
                <a:lnTo>
                  <a:pt x="285445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83051" y="3414776"/>
            <a:ext cx="355091" cy="2276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83051" y="3402584"/>
            <a:ext cx="368935" cy="2301240"/>
          </a:xfrm>
          <a:custGeom>
            <a:avLst/>
            <a:gdLst/>
            <a:ahLst/>
            <a:cxnLst/>
            <a:rect l="l" t="t" r="r" b="b"/>
            <a:pathLst>
              <a:path w="368935" h="2301240">
                <a:moveTo>
                  <a:pt x="355092" y="2289048"/>
                </a:moveTo>
                <a:lnTo>
                  <a:pt x="0" y="2289048"/>
                </a:lnTo>
                <a:lnTo>
                  <a:pt x="0" y="2301240"/>
                </a:lnTo>
                <a:lnTo>
                  <a:pt x="368808" y="2301240"/>
                </a:lnTo>
                <a:lnTo>
                  <a:pt x="368808" y="2295144"/>
                </a:lnTo>
                <a:lnTo>
                  <a:pt x="355092" y="2295144"/>
                </a:lnTo>
                <a:lnTo>
                  <a:pt x="355092" y="2289048"/>
                </a:lnTo>
                <a:close/>
              </a:path>
              <a:path w="368935" h="2301240">
                <a:moveTo>
                  <a:pt x="355092" y="6096"/>
                </a:moveTo>
                <a:lnTo>
                  <a:pt x="355092" y="2295144"/>
                </a:lnTo>
                <a:lnTo>
                  <a:pt x="361188" y="2289048"/>
                </a:lnTo>
                <a:lnTo>
                  <a:pt x="368808" y="2289048"/>
                </a:lnTo>
                <a:lnTo>
                  <a:pt x="368808" y="12192"/>
                </a:lnTo>
                <a:lnTo>
                  <a:pt x="361188" y="12192"/>
                </a:lnTo>
                <a:lnTo>
                  <a:pt x="355092" y="6096"/>
                </a:lnTo>
                <a:close/>
              </a:path>
              <a:path w="368935" h="2301240">
                <a:moveTo>
                  <a:pt x="368808" y="2289048"/>
                </a:moveTo>
                <a:lnTo>
                  <a:pt x="361188" y="2289048"/>
                </a:lnTo>
                <a:lnTo>
                  <a:pt x="355092" y="2295144"/>
                </a:lnTo>
                <a:lnTo>
                  <a:pt x="368808" y="2295144"/>
                </a:lnTo>
                <a:lnTo>
                  <a:pt x="368808" y="2289048"/>
                </a:lnTo>
                <a:close/>
              </a:path>
              <a:path w="368935" h="2301240">
                <a:moveTo>
                  <a:pt x="368808" y="0"/>
                </a:moveTo>
                <a:lnTo>
                  <a:pt x="0" y="0"/>
                </a:lnTo>
                <a:lnTo>
                  <a:pt x="0" y="12192"/>
                </a:lnTo>
                <a:lnTo>
                  <a:pt x="355092" y="12192"/>
                </a:lnTo>
                <a:lnTo>
                  <a:pt x="355092" y="6096"/>
                </a:lnTo>
                <a:lnTo>
                  <a:pt x="368808" y="6096"/>
                </a:lnTo>
                <a:lnTo>
                  <a:pt x="368808" y="0"/>
                </a:lnTo>
                <a:close/>
              </a:path>
              <a:path w="368935" h="2301240">
                <a:moveTo>
                  <a:pt x="368808" y="6096"/>
                </a:moveTo>
                <a:lnTo>
                  <a:pt x="355092" y="6096"/>
                </a:lnTo>
                <a:lnTo>
                  <a:pt x="361188" y="12192"/>
                </a:lnTo>
                <a:lnTo>
                  <a:pt x="368808" y="12192"/>
                </a:lnTo>
                <a:lnTo>
                  <a:pt x="36880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50171" y="3414776"/>
            <a:ext cx="1787332" cy="2275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59708" y="3402584"/>
            <a:ext cx="2178050" cy="2299970"/>
          </a:xfrm>
          <a:custGeom>
            <a:avLst/>
            <a:gdLst/>
            <a:ahLst/>
            <a:cxnLst/>
            <a:rect l="l" t="t" r="r" b="b"/>
            <a:pathLst>
              <a:path w="2178050" h="2299970">
                <a:moveTo>
                  <a:pt x="2177795" y="0"/>
                </a:moveTo>
                <a:lnTo>
                  <a:pt x="0" y="0"/>
                </a:lnTo>
                <a:lnTo>
                  <a:pt x="0" y="2299715"/>
                </a:lnTo>
                <a:lnTo>
                  <a:pt x="2177795" y="2299715"/>
                </a:lnTo>
                <a:lnTo>
                  <a:pt x="2177795" y="2293619"/>
                </a:lnTo>
                <a:lnTo>
                  <a:pt x="12191" y="2293619"/>
                </a:lnTo>
                <a:lnTo>
                  <a:pt x="6095" y="2287523"/>
                </a:lnTo>
                <a:lnTo>
                  <a:pt x="12191" y="2287523"/>
                </a:lnTo>
                <a:lnTo>
                  <a:pt x="12191" y="12191"/>
                </a:lnTo>
                <a:lnTo>
                  <a:pt x="6095" y="12191"/>
                </a:lnTo>
                <a:lnTo>
                  <a:pt x="12191" y="6095"/>
                </a:lnTo>
                <a:lnTo>
                  <a:pt x="2177795" y="6095"/>
                </a:lnTo>
                <a:lnTo>
                  <a:pt x="2177795" y="0"/>
                </a:lnTo>
                <a:close/>
              </a:path>
              <a:path w="2178050" h="2299970">
                <a:moveTo>
                  <a:pt x="12191" y="2287523"/>
                </a:moveTo>
                <a:lnTo>
                  <a:pt x="6095" y="2287523"/>
                </a:lnTo>
                <a:lnTo>
                  <a:pt x="12191" y="2293619"/>
                </a:lnTo>
                <a:lnTo>
                  <a:pt x="12191" y="2287523"/>
                </a:lnTo>
                <a:close/>
              </a:path>
              <a:path w="2178050" h="2299970">
                <a:moveTo>
                  <a:pt x="2177795" y="2287523"/>
                </a:moveTo>
                <a:lnTo>
                  <a:pt x="12191" y="2287523"/>
                </a:lnTo>
                <a:lnTo>
                  <a:pt x="12191" y="2293619"/>
                </a:lnTo>
                <a:lnTo>
                  <a:pt x="2177795" y="2293619"/>
                </a:lnTo>
                <a:lnTo>
                  <a:pt x="2177795" y="2287523"/>
                </a:lnTo>
                <a:close/>
              </a:path>
              <a:path w="2178050" h="2299970">
                <a:moveTo>
                  <a:pt x="12191" y="6095"/>
                </a:moveTo>
                <a:lnTo>
                  <a:pt x="6095" y="12191"/>
                </a:lnTo>
                <a:lnTo>
                  <a:pt x="12191" y="12191"/>
                </a:lnTo>
                <a:lnTo>
                  <a:pt x="12191" y="6095"/>
                </a:lnTo>
                <a:close/>
              </a:path>
              <a:path w="2178050" h="2299970">
                <a:moveTo>
                  <a:pt x="2177795" y="6095"/>
                </a:moveTo>
                <a:lnTo>
                  <a:pt x="12191" y="6095"/>
                </a:lnTo>
                <a:lnTo>
                  <a:pt x="12191" y="12191"/>
                </a:lnTo>
                <a:lnTo>
                  <a:pt x="2177795" y="12191"/>
                </a:lnTo>
                <a:lnTo>
                  <a:pt x="2177795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937503" y="577087"/>
            <a:ext cx="920750" cy="0"/>
          </a:xfrm>
          <a:custGeom>
            <a:avLst/>
            <a:gdLst/>
            <a:ahLst/>
            <a:cxnLst/>
            <a:rect l="l" t="t" r="r" b="b"/>
            <a:pathLst>
              <a:path w="920750">
                <a:moveTo>
                  <a:pt x="0" y="0"/>
                </a:moveTo>
                <a:lnTo>
                  <a:pt x="92049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96544" y="937157"/>
            <a:ext cx="6059170" cy="180403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280670">
              <a:lnSpc>
                <a:spcPct val="100000"/>
              </a:lnSpc>
              <a:spcBef>
                <a:spcPts val="840"/>
              </a:spcBef>
            </a:pPr>
            <a:r>
              <a:rPr sz="1050" spc="-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S500</a:t>
            </a:r>
            <a:r>
              <a:rPr sz="1050" spc="-5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系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列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多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路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巡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线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传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感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器，分为</a:t>
            </a:r>
            <a:r>
              <a:rPr sz="1050" spc="-6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050" spc="-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7，11，15</a:t>
            </a:r>
            <a:r>
              <a:rPr sz="1050" spc="-4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个探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头，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全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奇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数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个。</a:t>
            </a:r>
            <a:endParaRPr sz="10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 indent="267970">
              <a:lnSpc>
                <a:spcPct val="158000"/>
              </a:lnSpc>
              <a:spcBef>
                <a:spcPts val="15"/>
              </a:spcBef>
              <a:buAutoNum type="arabicPeriod"/>
              <a:tabLst>
                <a:tab pos="459740" algn="l"/>
              </a:tabLst>
            </a:pP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最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左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和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最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右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1050" spc="-7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05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050" spc="-5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个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探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头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用来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识</a:t>
            </a:r>
            <a:r>
              <a:rPr sz="1050" spc="1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别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路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口</a:t>
            </a:r>
            <a:r>
              <a:rPr sz="1050" spc="-14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十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字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路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口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同时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用左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右</a:t>
            </a:r>
            <a:r>
              <a:rPr sz="1050" spc="-6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05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050" spc="-6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个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识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别</a:t>
            </a:r>
            <a:r>
              <a:rPr sz="1050" spc="-13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左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侧有</a:t>
            </a:r>
            <a:r>
              <a:rPr sz="1050" spc="-6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05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1050" spc="-8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型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路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口</a:t>
            </a:r>
            <a:r>
              <a:rPr sz="1050" spc="-13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用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左侧 的识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别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右侧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有</a:t>
            </a:r>
            <a:r>
              <a:rPr sz="1050" spc="-5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05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1050" spc="-5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型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路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口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时用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右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侧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1050" spc="1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识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别。</a:t>
            </a:r>
            <a:endParaRPr sz="1050">
              <a:latin typeface="微软雅黑" panose="020B0503020204020204" charset="-122"/>
              <a:cs typeface="微软雅黑" panose="020B0503020204020204" charset="-122"/>
            </a:endParaRPr>
          </a:p>
          <a:p>
            <a:pPr marL="459105" indent="-179070">
              <a:lnSpc>
                <a:spcPct val="100000"/>
              </a:lnSpc>
              <a:spcBef>
                <a:spcPts val="740"/>
              </a:spcBef>
              <a:buAutoNum type="arabicPeriod"/>
              <a:tabLst>
                <a:tab pos="459740" algn="l"/>
              </a:tabLst>
            </a:pP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中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间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一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路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在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转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弯时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来识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别</a:t>
            </a:r>
            <a:r>
              <a:rPr sz="1050" spc="1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有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没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有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转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到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线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上。</a:t>
            </a:r>
            <a:endParaRPr sz="1050">
              <a:latin typeface="微软雅黑" panose="020B0503020204020204" charset="-122"/>
              <a:cs typeface="微软雅黑" panose="020B0503020204020204" charset="-122"/>
            </a:endParaRPr>
          </a:p>
          <a:p>
            <a:pPr marL="459105" indent="-179070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459740" algn="l"/>
              </a:tabLst>
            </a:pP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其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余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用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来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巡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线。</a:t>
            </a:r>
            <a:endParaRPr sz="10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7620" indent="267970">
              <a:lnSpc>
                <a:spcPts val="2000"/>
              </a:lnSpc>
              <a:spcBef>
                <a:spcPts val="185"/>
              </a:spcBef>
            </a:pP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以</a:t>
            </a:r>
            <a:r>
              <a:rPr sz="1050" spc="-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05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7 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路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例</a:t>
            </a:r>
            <a:r>
              <a:rPr sz="1050" spc="-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，1，7</a:t>
            </a:r>
            <a:r>
              <a:rPr sz="105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号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用来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判断路口</a:t>
            </a:r>
            <a:r>
              <a:rPr sz="1050" spc="-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，4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号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用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来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转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弯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时判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断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交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叉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路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口</a:t>
            </a:r>
            <a:r>
              <a:rPr sz="1050" spc="-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，2，3，5，6</a:t>
            </a:r>
            <a:r>
              <a:rPr sz="1050" spc="-1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用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来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巡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线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调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整车 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的方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向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路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数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越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多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调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整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车方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向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越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细</a:t>
            </a:r>
            <a:r>
              <a:rPr sz="1050" spc="1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化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105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6544" y="5765190"/>
            <a:ext cx="6059170" cy="256476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996565">
              <a:lnSpc>
                <a:spcPct val="100000"/>
              </a:lnSpc>
              <a:spcBef>
                <a:spcPts val="830"/>
              </a:spcBef>
            </a:pP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图</a:t>
            </a:r>
            <a:r>
              <a:rPr sz="1050" spc="-5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05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1</a:t>
            </a:r>
            <a:endParaRPr sz="10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6350" indent="179705">
              <a:lnSpc>
                <a:spcPts val="2000"/>
              </a:lnSpc>
              <a:spcBef>
                <a:spcPts val="180"/>
              </a:spcBef>
              <a:buAutoNum type="arabicPeriod"/>
              <a:tabLst>
                <a:tab pos="370840" algn="l"/>
              </a:tabLst>
            </a:pP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先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在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平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整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路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面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上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调小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车走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直</a:t>
            </a:r>
            <a:r>
              <a:rPr sz="1050" spc="1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线</a:t>
            </a:r>
            <a:r>
              <a:rPr sz="1050" spc="-16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通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过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调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整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小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车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左右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电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机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速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度</a:t>
            </a:r>
            <a:r>
              <a:rPr sz="1050" spc="-15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尽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可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能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的让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小车走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直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线</a:t>
            </a:r>
            <a:r>
              <a:rPr sz="1050" spc="-15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这样可 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以减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少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在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巡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线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过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程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中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调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整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的次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数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可</a:t>
            </a:r>
            <a:r>
              <a:rPr sz="1050" spc="1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以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让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小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车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跑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更快。</a:t>
            </a:r>
            <a:endParaRPr sz="10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 indent="179705">
              <a:lnSpc>
                <a:spcPts val="1990"/>
              </a:lnSpc>
              <a:spcBef>
                <a:spcPts val="15"/>
              </a:spcBef>
              <a:buAutoNum type="arabicPeriod"/>
              <a:tabLst>
                <a:tab pos="370840" algn="l"/>
              </a:tabLst>
            </a:pP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根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据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实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际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场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地</a:t>
            </a:r>
            <a:r>
              <a:rPr sz="1050" spc="-13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自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己人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为设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定</a:t>
            </a:r>
            <a:r>
              <a:rPr sz="1050" spc="1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小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车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行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走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路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线</a:t>
            </a:r>
            <a:r>
              <a:rPr sz="1050" spc="-114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如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果有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随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机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摆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放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障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碍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物</a:t>
            </a:r>
            <a:r>
              <a:rPr sz="1050" spc="-13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就需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要设计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多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种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路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线</a:t>
            </a:r>
            <a:r>
              <a:rPr sz="1050" spc="-114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05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根 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据检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测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到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障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碍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物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位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置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，来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执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行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不</a:t>
            </a:r>
            <a:r>
              <a:rPr sz="1050" spc="1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同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路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线。</a:t>
            </a:r>
            <a:endParaRPr sz="1050">
              <a:latin typeface="微软雅黑" panose="020B0503020204020204" charset="-122"/>
              <a:cs typeface="微软雅黑" panose="020B0503020204020204" charset="-122"/>
            </a:endParaRPr>
          </a:p>
          <a:p>
            <a:pPr marL="370840" indent="-178435">
              <a:lnSpc>
                <a:spcPct val="100000"/>
              </a:lnSpc>
              <a:spcBef>
                <a:spcPts val="560"/>
              </a:spcBef>
              <a:buAutoNum type="arabicPeriod"/>
              <a:tabLst>
                <a:tab pos="370840" algn="l"/>
                <a:tab pos="2354580" algn="l"/>
              </a:tabLst>
            </a:pP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巡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线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过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程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中</a:t>
            </a:r>
            <a:r>
              <a:rPr sz="1050" spc="-114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小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车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偏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离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线</a:t>
            </a:r>
            <a:r>
              <a:rPr sz="1050" spc="-114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如图	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左</a:t>
            </a:r>
            <a:r>
              <a:rPr sz="1050" spc="-10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小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车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向左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偏</a:t>
            </a:r>
            <a:r>
              <a:rPr sz="1050" spc="-114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应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该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增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加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左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侧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电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机的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速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度</a:t>
            </a:r>
            <a:r>
              <a:rPr sz="1050" spc="-10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050" spc="-2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减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小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右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侧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速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度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endParaRPr sz="10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减小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或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增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加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量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根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据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小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车实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际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情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况</a:t>
            </a:r>
            <a:r>
              <a:rPr sz="1050" spc="1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修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改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测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试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如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图</a:t>
            </a:r>
            <a:r>
              <a:rPr sz="1050" spc="-5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05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050" spc="-5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右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小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车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向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右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偏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，则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相反。</a:t>
            </a:r>
            <a:endParaRPr sz="1050">
              <a:latin typeface="微软雅黑" panose="020B0503020204020204" charset="-122"/>
              <a:cs typeface="微软雅黑" panose="020B0503020204020204" charset="-122"/>
            </a:endParaRPr>
          </a:p>
          <a:p>
            <a:pPr marL="370840" indent="-178435">
              <a:lnSpc>
                <a:spcPct val="100000"/>
              </a:lnSpc>
              <a:spcBef>
                <a:spcPts val="730"/>
              </a:spcBef>
              <a:buAutoNum type="arabicPeriod" startAt="4"/>
              <a:tabLst>
                <a:tab pos="370840" algn="l"/>
              </a:tabLst>
            </a:pP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靠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近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中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心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探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头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照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到线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，调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整</a:t>
            </a:r>
            <a:r>
              <a:rPr sz="1050" spc="1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量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要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小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些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越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是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离中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心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探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头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远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管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子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照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到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线，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调整的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量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要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越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大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1050">
              <a:latin typeface="微软雅黑" panose="020B0503020204020204" charset="-122"/>
              <a:cs typeface="微软雅黑" panose="020B0503020204020204" charset="-122"/>
            </a:endParaRPr>
          </a:p>
          <a:p>
            <a:pPr marL="370840" indent="-178435">
              <a:lnSpc>
                <a:spcPct val="100000"/>
              </a:lnSpc>
              <a:spcBef>
                <a:spcPts val="745"/>
              </a:spcBef>
              <a:buAutoNum type="arabicPeriod" startAt="4"/>
              <a:tabLst>
                <a:tab pos="370840" algn="l"/>
              </a:tabLst>
            </a:pP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调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整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时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候</a:t>
            </a:r>
            <a:r>
              <a:rPr sz="1050" spc="-51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切记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不要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将其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中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一个轮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子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停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下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来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或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者倒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转</a:t>
            </a:r>
            <a:r>
              <a:rPr sz="1050" spc="-51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要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用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差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速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来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调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整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方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向</a:t>
            </a:r>
            <a:r>
              <a:rPr sz="1050" spc="-51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这</a:t>
            </a:r>
            <a:r>
              <a:rPr sz="1050" spc="-2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样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车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行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走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比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较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稳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endParaRPr sz="10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而且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速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度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要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快。</a:t>
            </a:r>
            <a:endParaRPr sz="105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6544" y="8813189"/>
            <a:ext cx="6055995" cy="531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79705">
              <a:lnSpc>
                <a:spcPct val="158000"/>
              </a:lnSpc>
              <a:spcBef>
                <a:spcPts val="95"/>
              </a:spcBef>
            </a:pP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路口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判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断</a:t>
            </a:r>
            <a:r>
              <a:rPr sz="1050" spc="-2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如图</a:t>
            </a:r>
            <a:r>
              <a:rPr sz="1050" spc="-7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05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050" spc="-6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所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示</a:t>
            </a:r>
            <a:r>
              <a:rPr sz="1050" spc="-2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以</a:t>
            </a:r>
            <a:r>
              <a:rPr sz="1050" spc="-5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05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7</a:t>
            </a:r>
            <a:r>
              <a:rPr sz="1050" spc="-6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路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巡</a:t>
            </a:r>
            <a:r>
              <a:rPr sz="1050" spc="1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线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传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感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器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例，1</a:t>
            </a:r>
            <a:r>
              <a:rPr sz="1050" spc="-5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号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探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头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用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来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判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断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左侧</a:t>
            </a:r>
            <a:r>
              <a:rPr sz="1050" spc="-5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05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1050" spc="-7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型路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口</a:t>
            </a:r>
            <a:r>
              <a:rPr sz="1050" spc="-3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r>
              <a:rPr sz="105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7</a:t>
            </a:r>
            <a:r>
              <a:rPr sz="1050" spc="-5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号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探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头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用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来判 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断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右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侧</a:t>
            </a:r>
            <a:r>
              <a:rPr sz="1050" spc="-5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05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1050" spc="-5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型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路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口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r>
              <a:rPr sz="105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050" spc="-5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和</a:t>
            </a:r>
            <a:r>
              <a:rPr sz="1050" spc="-6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05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7</a:t>
            </a:r>
            <a:r>
              <a:rPr sz="1050" spc="-5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同时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照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到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线</a:t>
            </a:r>
            <a:r>
              <a:rPr sz="1050" spc="1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用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来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判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断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十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字路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口。</a:t>
            </a:r>
            <a:endParaRPr sz="105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37503" y="3926725"/>
            <a:ext cx="65301" cy="2654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937503" y="3402584"/>
            <a:ext cx="320040" cy="2299970"/>
          </a:xfrm>
          <a:custGeom>
            <a:avLst/>
            <a:gdLst/>
            <a:ahLst/>
            <a:cxnLst/>
            <a:rect l="l" t="t" r="r" b="b"/>
            <a:pathLst>
              <a:path w="320039" h="2299970">
                <a:moveTo>
                  <a:pt x="307848" y="2287524"/>
                </a:moveTo>
                <a:lnTo>
                  <a:pt x="0" y="2287524"/>
                </a:lnTo>
                <a:lnTo>
                  <a:pt x="0" y="2299716"/>
                </a:lnTo>
                <a:lnTo>
                  <a:pt x="320040" y="2299716"/>
                </a:lnTo>
                <a:lnTo>
                  <a:pt x="320040" y="2293620"/>
                </a:lnTo>
                <a:lnTo>
                  <a:pt x="307848" y="2293620"/>
                </a:lnTo>
                <a:lnTo>
                  <a:pt x="307848" y="2287524"/>
                </a:lnTo>
                <a:close/>
              </a:path>
              <a:path w="320039" h="2299970">
                <a:moveTo>
                  <a:pt x="307848" y="6096"/>
                </a:moveTo>
                <a:lnTo>
                  <a:pt x="307848" y="2293620"/>
                </a:lnTo>
                <a:lnTo>
                  <a:pt x="313944" y="2287524"/>
                </a:lnTo>
                <a:lnTo>
                  <a:pt x="320040" y="2287524"/>
                </a:lnTo>
                <a:lnTo>
                  <a:pt x="320040" y="12192"/>
                </a:lnTo>
                <a:lnTo>
                  <a:pt x="313944" y="12192"/>
                </a:lnTo>
                <a:lnTo>
                  <a:pt x="307848" y="6096"/>
                </a:lnTo>
                <a:close/>
              </a:path>
              <a:path w="320039" h="2299970">
                <a:moveTo>
                  <a:pt x="320040" y="2287524"/>
                </a:moveTo>
                <a:lnTo>
                  <a:pt x="313944" y="2287524"/>
                </a:lnTo>
                <a:lnTo>
                  <a:pt x="307848" y="2293620"/>
                </a:lnTo>
                <a:lnTo>
                  <a:pt x="320040" y="2293620"/>
                </a:lnTo>
                <a:lnTo>
                  <a:pt x="320040" y="2287524"/>
                </a:lnTo>
                <a:close/>
              </a:path>
              <a:path w="320039" h="2299970">
                <a:moveTo>
                  <a:pt x="320040" y="0"/>
                </a:moveTo>
                <a:lnTo>
                  <a:pt x="0" y="0"/>
                </a:lnTo>
                <a:lnTo>
                  <a:pt x="0" y="12192"/>
                </a:lnTo>
                <a:lnTo>
                  <a:pt x="307848" y="12192"/>
                </a:lnTo>
                <a:lnTo>
                  <a:pt x="307848" y="6096"/>
                </a:lnTo>
                <a:lnTo>
                  <a:pt x="320040" y="6096"/>
                </a:lnTo>
                <a:lnTo>
                  <a:pt x="320040" y="0"/>
                </a:lnTo>
                <a:close/>
              </a:path>
              <a:path w="320039" h="2299970">
                <a:moveTo>
                  <a:pt x="320040" y="6096"/>
                </a:moveTo>
                <a:lnTo>
                  <a:pt x="307848" y="6096"/>
                </a:lnTo>
                <a:lnTo>
                  <a:pt x="313944" y="12192"/>
                </a:lnTo>
                <a:lnTo>
                  <a:pt x="320040" y="12192"/>
                </a:lnTo>
                <a:lnTo>
                  <a:pt x="32004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5"/>
              </a:spcBef>
            </a:pPr>
            <a:r>
              <a:rPr dirty="0"/>
              <a:t>1</a:t>
            </a:r>
            <a:r>
              <a:rPr dirty="0"/>
              <a:t> /</a:t>
            </a:r>
            <a:r>
              <a:rPr spc="-80" dirty="0"/>
              <a:t> </a:t>
            </a:r>
            <a:r>
              <a:rPr dirty="0"/>
              <a:t>4</a:t>
            </a:r>
            <a:endParaRPr dirty="0"/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2019-02-07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24911" y="4736084"/>
            <a:ext cx="358139" cy="122190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12720" y="4722367"/>
            <a:ext cx="370840" cy="2005964"/>
          </a:xfrm>
          <a:custGeom>
            <a:avLst/>
            <a:gdLst/>
            <a:ahLst/>
            <a:cxnLst/>
            <a:rect l="l" t="t" r="r" b="b"/>
            <a:pathLst>
              <a:path w="370839" h="2005965">
                <a:moveTo>
                  <a:pt x="370331" y="0"/>
                </a:moveTo>
                <a:lnTo>
                  <a:pt x="0" y="0"/>
                </a:lnTo>
                <a:lnTo>
                  <a:pt x="0" y="2005583"/>
                </a:lnTo>
                <a:lnTo>
                  <a:pt x="370331" y="2005583"/>
                </a:lnTo>
                <a:lnTo>
                  <a:pt x="370331" y="1999487"/>
                </a:lnTo>
                <a:lnTo>
                  <a:pt x="12192" y="1999487"/>
                </a:lnTo>
                <a:lnTo>
                  <a:pt x="6096" y="1993391"/>
                </a:lnTo>
                <a:lnTo>
                  <a:pt x="12192" y="1993391"/>
                </a:lnTo>
                <a:lnTo>
                  <a:pt x="12192" y="13715"/>
                </a:lnTo>
                <a:lnTo>
                  <a:pt x="6096" y="13715"/>
                </a:lnTo>
                <a:lnTo>
                  <a:pt x="12192" y="7619"/>
                </a:lnTo>
                <a:lnTo>
                  <a:pt x="370331" y="7619"/>
                </a:lnTo>
                <a:lnTo>
                  <a:pt x="370331" y="0"/>
                </a:lnTo>
                <a:close/>
              </a:path>
              <a:path w="370839" h="2005965">
                <a:moveTo>
                  <a:pt x="12192" y="1993391"/>
                </a:moveTo>
                <a:lnTo>
                  <a:pt x="6096" y="1993391"/>
                </a:lnTo>
                <a:lnTo>
                  <a:pt x="12192" y="1999487"/>
                </a:lnTo>
                <a:lnTo>
                  <a:pt x="12192" y="1993391"/>
                </a:lnTo>
                <a:close/>
              </a:path>
              <a:path w="370839" h="2005965">
                <a:moveTo>
                  <a:pt x="370331" y="1993391"/>
                </a:moveTo>
                <a:lnTo>
                  <a:pt x="12192" y="1993391"/>
                </a:lnTo>
                <a:lnTo>
                  <a:pt x="12192" y="1999487"/>
                </a:lnTo>
                <a:lnTo>
                  <a:pt x="370331" y="1999487"/>
                </a:lnTo>
                <a:lnTo>
                  <a:pt x="370331" y="1993391"/>
                </a:lnTo>
                <a:close/>
              </a:path>
              <a:path w="370839" h="2005965">
                <a:moveTo>
                  <a:pt x="12192" y="7619"/>
                </a:moveTo>
                <a:lnTo>
                  <a:pt x="6096" y="13715"/>
                </a:lnTo>
                <a:lnTo>
                  <a:pt x="12192" y="13715"/>
                </a:lnTo>
                <a:lnTo>
                  <a:pt x="12192" y="7619"/>
                </a:lnTo>
                <a:close/>
              </a:path>
              <a:path w="370839" h="2005965">
                <a:moveTo>
                  <a:pt x="370331" y="7619"/>
                </a:moveTo>
                <a:lnTo>
                  <a:pt x="12192" y="7619"/>
                </a:lnTo>
                <a:lnTo>
                  <a:pt x="12192" y="13715"/>
                </a:lnTo>
                <a:lnTo>
                  <a:pt x="370331" y="13715"/>
                </a:lnTo>
                <a:lnTo>
                  <a:pt x="370331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01040" y="7374128"/>
            <a:ext cx="6156960" cy="253365"/>
          </a:xfrm>
          <a:prstGeom prst="rect">
            <a:avLst/>
          </a:prstGeom>
          <a:solidFill>
            <a:srgbClr val="C7C7C7"/>
          </a:solidFill>
        </p:spPr>
        <p:txBody>
          <a:bodyPr vert="horz" wrap="square" lIns="0" tIns="1206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95"/>
              </a:spcBef>
            </a:pPr>
            <a:r>
              <a:rPr sz="150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程序示例说明：</a:t>
            </a:r>
            <a:endParaRPr sz="15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95600" y="1342462"/>
            <a:ext cx="187451" cy="142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3407" y="865124"/>
            <a:ext cx="200025" cy="1932939"/>
          </a:xfrm>
          <a:custGeom>
            <a:avLst/>
            <a:gdLst/>
            <a:ahLst/>
            <a:cxnLst/>
            <a:rect l="l" t="t" r="r" b="b"/>
            <a:pathLst>
              <a:path w="200025" h="1932939">
                <a:moveTo>
                  <a:pt x="199644" y="0"/>
                </a:moveTo>
                <a:lnTo>
                  <a:pt x="0" y="0"/>
                </a:lnTo>
                <a:lnTo>
                  <a:pt x="0" y="1932431"/>
                </a:lnTo>
                <a:lnTo>
                  <a:pt x="199644" y="1932431"/>
                </a:lnTo>
                <a:lnTo>
                  <a:pt x="199644" y="1926335"/>
                </a:lnTo>
                <a:lnTo>
                  <a:pt x="12192" y="1926335"/>
                </a:lnTo>
                <a:lnTo>
                  <a:pt x="6096" y="1920240"/>
                </a:lnTo>
                <a:lnTo>
                  <a:pt x="12192" y="1920240"/>
                </a:lnTo>
                <a:lnTo>
                  <a:pt x="12192" y="12192"/>
                </a:lnTo>
                <a:lnTo>
                  <a:pt x="6096" y="12192"/>
                </a:lnTo>
                <a:lnTo>
                  <a:pt x="12192" y="6096"/>
                </a:lnTo>
                <a:lnTo>
                  <a:pt x="199644" y="6096"/>
                </a:lnTo>
                <a:lnTo>
                  <a:pt x="199644" y="0"/>
                </a:lnTo>
                <a:close/>
              </a:path>
              <a:path w="200025" h="1932939">
                <a:moveTo>
                  <a:pt x="12192" y="1920240"/>
                </a:moveTo>
                <a:lnTo>
                  <a:pt x="6096" y="1920240"/>
                </a:lnTo>
                <a:lnTo>
                  <a:pt x="12192" y="1926335"/>
                </a:lnTo>
                <a:lnTo>
                  <a:pt x="12192" y="1920240"/>
                </a:lnTo>
                <a:close/>
              </a:path>
              <a:path w="200025" h="1932939">
                <a:moveTo>
                  <a:pt x="199644" y="1920240"/>
                </a:moveTo>
                <a:lnTo>
                  <a:pt x="12192" y="1920240"/>
                </a:lnTo>
                <a:lnTo>
                  <a:pt x="12192" y="1926335"/>
                </a:lnTo>
                <a:lnTo>
                  <a:pt x="199644" y="1926335"/>
                </a:lnTo>
                <a:lnTo>
                  <a:pt x="199644" y="1920240"/>
                </a:lnTo>
                <a:close/>
              </a:path>
              <a:path w="200025" h="1932939">
                <a:moveTo>
                  <a:pt x="12192" y="6096"/>
                </a:moveTo>
                <a:lnTo>
                  <a:pt x="6096" y="12192"/>
                </a:lnTo>
                <a:lnTo>
                  <a:pt x="12192" y="12192"/>
                </a:lnTo>
                <a:lnTo>
                  <a:pt x="12192" y="6096"/>
                </a:lnTo>
                <a:close/>
              </a:path>
              <a:path w="200025" h="1932939">
                <a:moveTo>
                  <a:pt x="199644" y="6096"/>
                </a:moveTo>
                <a:lnTo>
                  <a:pt x="12192" y="6096"/>
                </a:lnTo>
                <a:lnTo>
                  <a:pt x="12192" y="12192"/>
                </a:lnTo>
                <a:lnTo>
                  <a:pt x="199644" y="12192"/>
                </a:lnTo>
                <a:lnTo>
                  <a:pt x="199644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39140" y="877316"/>
            <a:ext cx="1796588" cy="1908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6948" y="865124"/>
            <a:ext cx="2106295" cy="1932939"/>
          </a:xfrm>
          <a:custGeom>
            <a:avLst/>
            <a:gdLst/>
            <a:ahLst/>
            <a:cxnLst/>
            <a:rect l="l" t="t" r="r" b="b"/>
            <a:pathLst>
              <a:path w="2106295" h="1932939">
                <a:moveTo>
                  <a:pt x="2106168" y="0"/>
                </a:moveTo>
                <a:lnTo>
                  <a:pt x="0" y="0"/>
                </a:lnTo>
                <a:lnTo>
                  <a:pt x="0" y="1932431"/>
                </a:lnTo>
                <a:lnTo>
                  <a:pt x="2106168" y="1932431"/>
                </a:lnTo>
                <a:lnTo>
                  <a:pt x="2106168" y="1926335"/>
                </a:lnTo>
                <a:lnTo>
                  <a:pt x="12192" y="1926335"/>
                </a:lnTo>
                <a:lnTo>
                  <a:pt x="6095" y="1920240"/>
                </a:lnTo>
                <a:lnTo>
                  <a:pt x="12192" y="1920240"/>
                </a:lnTo>
                <a:lnTo>
                  <a:pt x="12192" y="12192"/>
                </a:lnTo>
                <a:lnTo>
                  <a:pt x="6095" y="12192"/>
                </a:lnTo>
                <a:lnTo>
                  <a:pt x="12192" y="6096"/>
                </a:lnTo>
                <a:lnTo>
                  <a:pt x="2106168" y="6096"/>
                </a:lnTo>
                <a:lnTo>
                  <a:pt x="2106168" y="0"/>
                </a:lnTo>
                <a:close/>
              </a:path>
              <a:path w="2106295" h="1932939">
                <a:moveTo>
                  <a:pt x="12192" y="1920240"/>
                </a:moveTo>
                <a:lnTo>
                  <a:pt x="6095" y="1920240"/>
                </a:lnTo>
                <a:lnTo>
                  <a:pt x="12192" y="1926335"/>
                </a:lnTo>
                <a:lnTo>
                  <a:pt x="12192" y="1920240"/>
                </a:lnTo>
                <a:close/>
              </a:path>
              <a:path w="2106295" h="1932939">
                <a:moveTo>
                  <a:pt x="2092452" y="1920240"/>
                </a:moveTo>
                <a:lnTo>
                  <a:pt x="12192" y="1920240"/>
                </a:lnTo>
                <a:lnTo>
                  <a:pt x="12192" y="1926335"/>
                </a:lnTo>
                <a:lnTo>
                  <a:pt x="2092452" y="1926335"/>
                </a:lnTo>
                <a:lnTo>
                  <a:pt x="2092452" y="1920240"/>
                </a:lnTo>
                <a:close/>
              </a:path>
              <a:path w="2106295" h="1932939">
                <a:moveTo>
                  <a:pt x="2092452" y="6096"/>
                </a:moveTo>
                <a:lnTo>
                  <a:pt x="2092452" y="1926335"/>
                </a:lnTo>
                <a:lnTo>
                  <a:pt x="2100072" y="1920240"/>
                </a:lnTo>
                <a:lnTo>
                  <a:pt x="2106168" y="1920240"/>
                </a:lnTo>
                <a:lnTo>
                  <a:pt x="2106168" y="12192"/>
                </a:lnTo>
                <a:lnTo>
                  <a:pt x="2100072" y="12192"/>
                </a:lnTo>
                <a:lnTo>
                  <a:pt x="2092452" y="6096"/>
                </a:lnTo>
                <a:close/>
              </a:path>
              <a:path w="2106295" h="1932939">
                <a:moveTo>
                  <a:pt x="2106168" y="1920240"/>
                </a:moveTo>
                <a:lnTo>
                  <a:pt x="2100072" y="1920240"/>
                </a:lnTo>
                <a:lnTo>
                  <a:pt x="2092452" y="1926335"/>
                </a:lnTo>
                <a:lnTo>
                  <a:pt x="2106168" y="1926335"/>
                </a:lnTo>
                <a:lnTo>
                  <a:pt x="2106168" y="1920240"/>
                </a:lnTo>
                <a:close/>
              </a:path>
              <a:path w="2106295" h="1932939">
                <a:moveTo>
                  <a:pt x="12192" y="6096"/>
                </a:moveTo>
                <a:lnTo>
                  <a:pt x="6095" y="12192"/>
                </a:lnTo>
                <a:lnTo>
                  <a:pt x="12192" y="12192"/>
                </a:lnTo>
                <a:lnTo>
                  <a:pt x="12192" y="6096"/>
                </a:lnTo>
                <a:close/>
              </a:path>
              <a:path w="2106295" h="1932939">
                <a:moveTo>
                  <a:pt x="2092452" y="6096"/>
                </a:moveTo>
                <a:lnTo>
                  <a:pt x="12192" y="6096"/>
                </a:lnTo>
                <a:lnTo>
                  <a:pt x="12192" y="12192"/>
                </a:lnTo>
                <a:lnTo>
                  <a:pt x="2092452" y="12192"/>
                </a:lnTo>
                <a:lnTo>
                  <a:pt x="2092452" y="6096"/>
                </a:lnTo>
                <a:close/>
              </a:path>
              <a:path w="2106295" h="1932939">
                <a:moveTo>
                  <a:pt x="2106168" y="6096"/>
                </a:moveTo>
                <a:lnTo>
                  <a:pt x="2092452" y="6096"/>
                </a:lnTo>
                <a:lnTo>
                  <a:pt x="2100072" y="12192"/>
                </a:lnTo>
                <a:lnTo>
                  <a:pt x="2106168" y="12192"/>
                </a:lnTo>
                <a:lnTo>
                  <a:pt x="210616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3900" y="4754371"/>
            <a:ext cx="2026920" cy="19796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11708" y="4742179"/>
            <a:ext cx="2051685" cy="2005964"/>
          </a:xfrm>
          <a:custGeom>
            <a:avLst/>
            <a:gdLst/>
            <a:ahLst/>
            <a:cxnLst/>
            <a:rect l="l" t="t" r="r" b="b"/>
            <a:pathLst>
              <a:path w="2051685" h="2005965">
                <a:moveTo>
                  <a:pt x="2051304" y="0"/>
                </a:moveTo>
                <a:lnTo>
                  <a:pt x="0" y="0"/>
                </a:lnTo>
                <a:lnTo>
                  <a:pt x="0" y="2005584"/>
                </a:lnTo>
                <a:lnTo>
                  <a:pt x="2051304" y="2005584"/>
                </a:lnTo>
                <a:lnTo>
                  <a:pt x="2051304" y="1999488"/>
                </a:lnTo>
                <a:lnTo>
                  <a:pt x="12192" y="1999488"/>
                </a:lnTo>
                <a:lnTo>
                  <a:pt x="6096" y="1991868"/>
                </a:lnTo>
                <a:lnTo>
                  <a:pt x="12192" y="1991868"/>
                </a:lnTo>
                <a:lnTo>
                  <a:pt x="12192" y="12192"/>
                </a:lnTo>
                <a:lnTo>
                  <a:pt x="6096" y="12192"/>
                </a:lnTo>
                <a:lnTo>
                  <a:pt x="12192" y="6096"/>
                </a:lnTo>
                <a:lnTo>
                  <a:pt x="2051304" y="6096"/>
                </a:lnTo>
                <a:lnTo>
                  <a:pt x="2051304" y="0"/>
                </a:lnTo>
                <a:close/>
              </a:path>
              <a:path w="2051685" h="2005965">
                <a:moveTo>
                  <a:pt x="12192" y="1991868"/>
                </a:moveTo>
                <a:lnTo>
                  <a:pt x="6096" y="1991868"/>
                </a:lnTo>
                <a:lnTo>
                  <a:pt x="12192" y="1999488"/>
                </a:lnTo>
                <a:lnTo>
                  <a:pt x="12192" y="1991868"/>
                </a:lnTo>
                <a:close/>
              </a:path>
              <a:path w="2051685" h="2005965">
                <a:moveTo>
                  <a:pt x="2039112" y="1991868"/>
                </a:moveTo>
                <a:lnTo>
                  <a:pt x="12192" y="1991868"/>
                </a:lnTo>
                <a:lnTo>
                  <a:pt x="12192" y="1999488"/>
                </a:lnTo>
                <a:lnTo>
                  <a:pt x="2039112" y="1999488"/>
                </a:lnTo>
                <a:lnTo>
                  <a:pt x="2039112" y="1991868"/>
                </a:lnTo>
                <a:close/>
              </a:path>
              <a:path w="2051685" h="2005965">
                <a:moveTo>
                  <a:pt x="2039112" y="6096"/>
                </a:moveTo>
                <a:lnTo>
                  <a:pt x="2039112" y="1999488"/>
                </a:lnTo>
                <a:lnTo>
                  <a:pt x="2045208" y="1991868"/>
                </a:lnTo>
                <a:lnTo>
                  <a:pt x="2051304" y="1991868"/>
                </a:lnTo>
                <a:lnTo>
                  <a:pt x="2051304" y="12192"/>
                </a:lnTo>
                <a:lnTo>
                  <a:pt x="2045208" y="12192"/>
                </a:lnTo>
                <a:lnTo>
                  <a:pt x="2039112" y="6096"/>
                </a:lnTo>
                <a:close/>
              </a:path>
              <a:path w="2051685" h="2005965">
                <a:moveTo>
                  <a:pt x="2051304" y="1991868"/>
                </a:moveTo>
                <a:lnTo>
                  <a:pt x="2045208" y="1991868"/>
                </a:lnTo>
                <a:lnTo>
                  <a:pt x="2039112" y="1999488"/>
                </a:lnTo>
                <a:lnTo>
                  <a:pt x="2051304" y="1999488"/>
                </a:lnTo>
                <a:lnTo>
                  <a:pt x="2051304" y="1991868"/>
                </a:lnTo>
                <a:close/>
              </a:path>
              <a:path w="2051685" h="2005965">
                <a:moveTo>
                  <a:pt x="12192" y="6096"/>
                </a:moveTo>
                <a:lnTo>
                  <a:pt x="6096" y="12192"/>
                </a:lnTo>
                <a:lnTo>
                  <a:pt x="12192" y="12192"/>
                </a:lnTo>
                <a:lnTo>
                  <a:pt x="12192" y="6096"/>
                </a:lnTo>
                <a:close/>
              </a:path>
              <a:path w="2051685" h="2005965">
                <a:moveTo>
                  <a:pt x="2039112" y="6096"/>
                </a:moveTo>
                <a:lnTo>
                  <a:pt x="12192" y="6096"/>
                </a:lnTo>
                <a:lnTo>
                  <a:pt x="12192" y="12192"/>
                </a:lnTo>
                <a:lnTo>
                  <a:pt x="2039112" y="12192"/>
                </a:lnTo>
                <a:lnTo>
                  <a:pt x="2039112" y="6096"/>
                </a:lnTo>
                <a:close/>
              </a:path>
              <a:path w="2051685" h="2005965">
                <a:moveTo>
                  <a:pt x="2051304" y="6096"/>
                </a:moveTo>
                <a:lnTo>
                  <a:pt x="2039112" y="6096"/>
                </a:lnTo>
                <a:lnTo>
                  <a:pt x="2045208" y="12192"/>
                </a:lnTo>
                <a:lnTo>
                  <a:pt x="2051304" y="12192"/>
                </a:lnTo>
                <a:lnTo>
                  <a:pt x="2051304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83051" y="577087"/>
            <a:ext cx="2854960" cy="0"/>
          </a:xfrm>
          <a:custGeom>
            <a:avLst/>
            <a:gdLst/>
            <a:ahLst/>
            <a:cxnLst/>
            <a:rect l="l" t="t" r="r" b="b"/>
            <a:pathLst>
              <a:path w="2854960">
                <a:moveTo>
                  <a:pt x="0" y="0"/>
                </a:moveTo>
                <a:lnTo>
                  <a:pt x="285445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83051" y="4736084"/>
            <a:ext cx="1889760" cy="19796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83051" y="4722367"/>
            <a:ext cx="1903730" cy="2005964"/>
          </a:xfrm>
          <a:custGeom>
            <a:avLst/>
            <a:gdLst/>
            <a:ahLst/>
            <a:cxnLst/>
            <a:rect l="l" t="t" r="r" b="b"/>
            <a:pathLst>
              <a:path w="1903729" h="2005965">
                <a:moveTo>
                  <a:pt x="1889760" y="1993392"/>
                </a:moveTo>
                <a:lnTo>
                  <a:pt x="0" y="1993392"/>
                </a:lnTo>
                <a:lnTo>
                  <a:pt x="0" y="2005584"/>
                </a:lnTo>
                <a:lnTo>
                  <a:pt x="1903476" y="2005584"/>
                </a:lnTo>
                <a:lnTo>
                  <a:pt x="1903476" y="1999488"/>
                </a:lnTo>
                <a:lnTo>
                  <a:pt x="1889760" y="1999488"/>
                </a:lnTo>
                <a:lnTo>
                  <a:pt x="1889760" y="1993392"/>
                </a:lnTo>
                <a:close/>
              </a:path>
              <a:path w="1903729" h="2005965">
                <a:moveTo>
                  <a:pt x="1889760" y="7620"/>
                </a:moveTo>
                <a:lnTo>
                  <a:pt x="1889760" y="1999488"/>
                </a:lnTo>
                <a:lnTo>
                  <a:pt x="1897380" y="1993392"/>
                </a:lnTo>
                <a:lnTo>
                  <a:pt x="1903476" y="1993392"/>
                </a:lnTo>
                <a:lnTo>
                  <a:pt x="1903476" y="13716"/>
                </a:lnTo>
                <a:lnTo>
                  <a:pt x="1897380" y="13716"/>
                </a:lnTo>
                <a:lnTo>
                  <a:pt x="1889760" y="7620"/>
                </a:lnTo>
                <a:close/>
              </a:path>
              <a:path w="1903729" h="2005965">
                <a:moveTo>
                  <a:pt x="1903476" y="1993392"/>
                </a:moveTo>
                <a:lnTo>
                  <a:pt x="1897380" y="1993392"/>
                </a:lnTo>
                <a:lnTo>
                  <a:pt x="1889760" y="1999488"/>
                </a:lnTo>
                <a:lnTo>
                  <a:pt x="1903476" y="1999488"/>
                </a:lnTo>
                <a:lnTo>
                  <a:pt x="1903476" y="1993392"/>
                </a:lnTo>
                <a:close/>
              </a:path>
              <a:path w="1903729" h="2005965">
                <a:moveTo>
                  <a:pt x="1903476" y="0"/>
                </a:moveTo>
                <a:lnTo>
                  <a:pt x="0" y="0"/>
                </a:lnTo>
                <a:lnTo>
                  <a:pt x="0" y="13716"/>
                </a:lnTo>
                <a:lnTo>
                  <a:pt x="1889760" y="13716"/>
                </a:lnTo>
                <a:lnTo>
                  <a:pt x="1889760" y="7620"/>
                </a:lnTo>
                <a:lnTo>
                  <a:pt x="1903476" y="7620"/>
                </a:lnTo>
                <a:lnTo>
                  <a:pt x="1903476" y="0"/>
                </a:lnTo>
                <a:close/>
              </a:path>
              <a:path w="1903729" h="2005965">
                <a:moveTo>
                  <a:pt x="1903476" y="7620"/>
                </a:moveTo>
                <a:lnTo>
                  <a:pt x="1889760" y="7620"/>
                </a:lnTo>
                <a:lnTo>
                  <a:pt x="1897380" y="13716"/>
                </a:lnTo>
                <a:lnTo>
                  <a:pt x="1903476" y="13716"/>
                </a:lnTo>
                <a:lnTo>
                  <a:pt x="1903476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780535" y="6920991"/>
            <a:ext cx="27178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图</a:t>
            </a:r>
            <a:r>
              <a:rPr sz="1050" spc="-12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05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3</a:t>
            </a:r>
            <a:endParaRPr sz="105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82475" y="887983"/>
            <a:ext cx="955028" cy="19065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675632" y="874267"/>
            <a:ext cx="1262380" cy="1934210"/>
          </a:xfrm>
          <a:custGeom>
            <a:avLst/>
            <a:gdLst/>
            <a:ahLst/>
            <a:cxnLst/>
            <a:rect l="l" t="t" r="r" b="b"/>
            <a:pathLst>
              <a:path w="1262379" h="1934210">
                <a:moveTo>
                  <a:pt x="1261872" y="0"/>
                </a:moveTo>
                <a:lnTo>
                  <a:pt x="0" y="0"/>
                </a:lnTo>
                <a:lnTo>
                  <a:pt x="0" y="1933955"/>
                </a:lnTo>
                <a:lnTo>
                  <a:pt x="1261872" y="1933955"/>
                </a:lnTo>
                <a:lnTo>
                  <a:pt x="1261872" y="1927859"/>
                </a:lnTo>
                <a:lnTo>
                  <a:pt x="13715" y="1927859"/>
                </a:lnTo>
                <a:lnTo>
                  <a:pt x="7619" y="1920239"/>
                </a:lnTo>
                <a:lnTo>
                  <a:pt x="13715" y="1920239"/>
                </a:lnTo>
                <a:lnTo>
                  <a:pt x="13715" y="13715"/>
                </a:lnTo>
                <a:lnTo>
                  <a:pt x="7619" y="13715"/>
                </a:lnTo>
                <a:lnTo>
                  <a:pt x="13715" y="7620"/>
                </a:lnTo>
                <a:lnTo>
                  <a:pt x="1261872" y="7620"/>
                </a:lnTo>
                <a:lnTo>
                  <a:pt x="1261872" y="0"/>
                </a:lnTo>
                <a:close/>
              </a:path>
              <a:path w="1262379" h="1934210">
                <a:moveTo>
                  <a:pt x="13715" y="1920239"/>
                </a:moveTo>
                <a:lnTo>
                  <a:pt x="7619" y="1920239"/>
                </a:lnTo>
                <a:lnTo>
                  <a:pt x="13715" y="1927859"/>
                </a:lnTo>
                <a:lnTo>
                  <a:pt x="13715" y="1920239"/>
                </a:lnTo>
                <a:close/>
              </a:path>
              <a:path w="1262379" h="1934210">
                <a:moveTo>
                  <a:pt x="1261872" y="1920239"/>
                </a:moveTo>
                <a:lnTo>
                  <a:pt x="13715" y="1920239"/>
                </a:lnTo>
                <a:lnTo>
                  <a:pt x="13715" y="1927859"/>
                </a:lnTo>
                <a:lnTo>
                  <a:pt x="1261872" y="1927859"/>
                </a:lnTo>
                <a:lnTo>
                  <a:pt x="1261872" y="1920239"/>
                </a:lnTo>
                <a:close/>
              </a:path>
              <a:path w="1262379" h="1934210">
                <a:moveTo>
                  <a:pt x="13715" y="7620"/>
                </a:moveTo>
                <a:lnTo>
                  <a:pt x="7619" y="13715"/>
                </a:lnTo>
                <a:lnTo>
                  <a:pt x="13715" y="13715"/>
                </a:lnTo>
                <a:lnTo>
                  <a:pt x="13715" y="7620"/>
                </a:lnTo>
                <a:close/>
              </a:path>
              <a:path w="1262379" h="1934210">
                <a:moveTo>
                  <a:pt x="1261872" y="7620"/>
                </a:moveTo>
                <a:lnTo>
                  <a:pt x="13715" y="7620"/>
                </a:lnTo>
                <a:lnTo>
                  <a:pt x="13715" y="13715"/>
                </a:lnTo>
                <a:lnTo>
                  <a:pt x="1261872" y="13715"/>
                </a:lnTo>
                <a:lnTo>
                  <a:pt x="1261872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83051" y="877316"/>
            <a:ext cx="1519427" cy="19080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83051" y="865124"/>
            <a:ext cx="1533525" cy="1932939"/>
          </a:xfrm>
          <a:custGeom>
            <a:avLst/>
            <a:gdLst/>
            <a:ahLst/>
            <a:cxnLst/>
            <a:rect l="l" t="t" r="r" b="b"/>
            <a:pathLst>
              <a:path w="1533525" h="1932939">
                <a:moveTo>
                  <a:pt x="1519427" y="1920240"/>
                </a:moveTo>
                <a:lnTo>
                  <a:pt x="0" y="1920240"/>
                </a:lnTo>
                <a:lnTo>
                  <a:pt x="0" y="1932431"/>
                </a:lnTo>
                <a:lnTo>
                  <a:pt x="1533144" y="1932431"/>
                </a:lnTo>
                <a:lnTo>
                  <a:pt x="1533144" y="1926335"/>
                </a:lnTo>
                <a:lnTo>
                  <a:pt x="1519427" y="1926335"/>
                </a:lnTo>
                <a:lnTo>
                  <a:pt x="1519427" y="1920240"/>
                </a:lnTo>
                <a:close/>
              </a:path>
              <a:path w="1533525" h="1932939">
                <a:moveTo>
                  <a:pt x="1519427" y="6096"/>
                </a:moveTo>
                <a:lnTo>
                  <a:pt x="1519427" y="1926335"/>
                </a:lnTo>
                <a:lnTo>
                  <a:pt x="1527048" y="1920240"/>
                </a:lnTo>
                <a:lnTo>
                  <a:pt x="1533144" y="1920240"/>
                </a:lnTo>
                <a:lnTo>
                  <a:pt x="1533144" y="12192"/>
                </a:lnTo>
                <a:lnTo>
                  <a:pt x="1527048" y="12192"/>
                </a:lnTo>
                <a:lnTo>
                  <a:pt x="1519427" y="6096"/>
                </a:lnTo>
                <a:close/>
              </a:path>
              <a:path w="1533525" h="1932939">
                <a:moveTo>
                  <a:pt x="1533144" y="1920240"/>
                </a:moveTo>
                <a:lnTo>
                  <a:pt x="1527048" y="1920240"/>
                </a:lnTo>
                <a:lnTo>
                  <a:pt x="1519427" y="1926335"/>
                </a:lnTo>
                <a:lnTo>
                  <a:pt x="1533144" y="1926335"/>
                </a:lnTo>
                <a:lnTo>
                  <a:pt x="1533144" y="1920240"/>
                </a:lnTo>
                <a:close/>
              </a:path>
              <a:path w="1533525" h="1932939">
                <a:moveTo>
                  <a:pt x="1533144" y="0"/>
                </a:moveTo>
                <a:lnTo>
                  <a:pt x="0" y="0"/>
                </a:lnTo>
                <a:lnTo>
                  <a:pt x="0" y="12192"/>
                </a:lnTo>
                <a:lnTo>
                  <a:pt x="1519427" y="12192"/>
                </a:lnTo>
                <a:lnTo>
                  <a:pt x="1519427" y="6096"/>
                </a:lnTo>
                <a:lnTo>
                  <a:pt x="1533144" y="6096"/>
                </a:lnTo>
                <a:lnTo>
                  <a:pt x="1533144" y="0"/>
                </a:lnTo>
                <a:close/>
              </a:path>
              <a:path w="1533525" h="1932939">
                <a:moveTo>
                  <a:pt x="1533144" y="6096"/>
                </a:moveTo>
                <a:lnTo>
                  <a:pt x="1519427" y="6096"/>
                </a:lnTo>
                <a:lnTo>
                  <a:pt x="1527048" y="12192"/>
                </a:lnTo>
                <a:lnTo>
                  <a:pt x="1533144" y="12192"/>
                </a:lnTo>
                <a:lnTo>
                  <a:pt x="1533144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20055" y="4754371"/>
            <a:ext cx="917448" cy="19796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007864" y="4742179"/>
            <a:ext cx="929640" cy="2005964"/>
          </a:xfrm>
          <a:custGeom>
            <a:avLst/>
            <a:gdLst/>
            <a:ahLst/>
            <a:cxnLst/>
            <a:rect l="l" t="t" r="r" b="b"/>
            <a:pathLst>
              <a:path w="929639" h="2005965">
                <a:moveTo>
                  <a:pt x="929639" y="0"/>
                </a:moveTo>
                <a:lnTo>
                  <a:pt x="0" y="0"/>
                </a:lnTo>
                <a:lnTo>
                  <a:pt x="0" y="2005584"/>
                </a:lnTo>
                <a:lnTo>
                  <a:pt x="929639" y="2005584"/>
                </a:lnTo>
                <a:lnTo>
                  <a:pt x="929639" y="1999488"/>
                </a:lnTo>
                <a:lnTo>
                  <a:pt x="12191" y="1999488"/>
                </a:lnTo>
                <a:lnTo>
                  <a:pt x="6096" y="1991868"/>
                </a:lnTo>
                <a:lnTo>
                  <a:pt x="12191" y="1991868"/>
                </a:lnTo>
                <a:lnTo>
                  <a:pt x="12191" y="12192"/>
                </a:lnTo>
                <a:lnTo>
                  <a:pt x="6096" y="12192"/>
                </a:lnTo>
                <a:lnTo>
                  <a:pt x="12191" y="6096"/>
                </a:lnTo>
                <a:lnTo>
                  <a:pt x="929639" y="6096"/>
                </a:lnTo>
                <a:lnTo>
                  <a:pt x="929639" y="0"/>
                </a:lnTo>
                <a:close/>
              </a:path>
              <a:path w="929639" h="2005965">
                <a:moveTo>
                  <a:pt x="12191" y="1991868"/>
                </a:moveTo>
                <a:lnTo>
                  <a:pt x="6096" y="1991868"/>
                </a:lnTo>
                <a:lnTo>
                  <a:pt x="12191" y="1999488"/>
                </a:lnTo>
                <a:lnTo>
                  <a:pt x="12191" y="1991868"/>
                </a:lnTo>
                <a:close/>
              </a:path>
              <a:path w="929639" h="2005965">
                <a:moveTo>
                  <a:pt x="929639" y="1991868"/>
                </a:moveTo>
                <a:lnTo>
                  <a:pt x="12191" y="1991868"/>
                </a:lnTo>
                <a:lnTo>
                  <a:pt x="12191" y="1999488"/>
                </a:lnTo>
                <a:lnTo>
                  <a:pt x="929639" y="1999488"/>
                </a:lnTo>
                <a:lnTo>
                  <a:pt x="929639" y="1991868"/>
                </a:lnTo>
                <a:close/>
              </a:path>
              <a:path w="929639" h="2005965">
                <a:moveTo>
                  <a:pt x="12191" y="6096"/>
                </a:moveTo>
                <a:lnTo>
                  <a:pt x="6096" y="12192"/>
                </a:lnTo>
                <a:lnTo>
                  <a:pt x="12191" y="12192"/>
                </a:lnTo>
                <a:lnTo>
                  <a:pt x="12191" y="6096"/>
                </a:lnTo>
                <a:close/>
              </a:path>
              <a:path w="929639" h="2005965">
                <a:moveTo>
                  <a:pt x="929639" y="6096"/>
                </a:moveTo>
                <a:lnTo>
                  <a:pt x="12191" y="6096"/>
                </a:lnTo>
                <a:lnTo>
                  <a:pt x="12191" y="12192"/>
                </a:lnTo>
                <a:lnTo>
                  <a:pt x="929639" y="12192"/>
                </a:lnTo>
                <a:lnTo>
                  <a:pt x="929639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937503" y="577087"/>
            <a:ext cx="920750" cy="0"/>
          </a:xfrm>
          <a:custGeom>
            <a:avLst/>
            <a:gdLst/>
            <a:ahLst/>
            <a:cxnLst/>
            <a:rect l="l" t="t" r="r" b="b"/>
            <a:pathLst>
              <a:path w="920750">
                <a:moveTo>
                  <a:pt x="0" y="0"/>
                </a:moveTo>
                <a:lnTo>
                  <a:pt x="92049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96544" y="2765957"/>
            <a:ext cx="6126480" cy="1802764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R="297815" algn="ctr">
              <a:lnSpc>
                <a:spcPct val="100000"/>
              </a:lnSpc>
              <a:spcBef>
                <a:spcPts val="830"/>
              </a:spcBef>
            </a:pP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图</a:t>
            </a:r>
            <a:r>
              <a:rPr sz="1050" spc="-6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05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endParaRPr sz="10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050" b="1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转弯：</a:t>
            </a:r>
            <a:endParaRPr sz="1050">
              <a:latin typeface="微软雅黑" panose="020B0503020204020204" charset="-122"/>
              <a:cs typeface="微软雅黑" panose="020B0503020204020204" charset="-122"/>
            </a:endParaRPr>
          </a:p>
          <a:p>
            <a:pPr marL="370840" indent="-178435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370840" algn="l"/>
              </a:tabLst>
            </a:pP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巡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线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走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到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需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要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转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弯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的路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口，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如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图</a:t>
            </a:r>
            <a:r>
              <a:rPr sz="1050" spc="-5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05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3</a:t>
            </a:r>
            <a:r>
              <a:rPr sz="1050" spc="-4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左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图。</a:t>
            </a:r>
            <a:endParaRPr sz="1050">
              <a:latin typeface="微软雅黑" panose="020B0503020204020204" charset="-122"/>
              <a:cs typeface="微软雅黑" panose="020B0503020204020204" charset="-122"/>
            </a:endParaRPr>
          </a:p>
          <a:p>
            <a:pPr marL="370840" indent="-178435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370840" algn="l"/>
              </a:tabLst>
            </a:pP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车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继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续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向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前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走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一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小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段</a:t>
            </a:r>
            <a:r>
              <a:rPr sz="1050" spc="-50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让小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车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的旋转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中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心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点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靠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近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线的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交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叉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点</a:t>
            </a:r>
            <a:r>
              <a:rPr sz="1050" spc="-50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小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车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有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编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码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器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可以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用编码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器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精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确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控制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endParaRPr sz="10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或没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有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编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码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器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可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以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用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延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时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，让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车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继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续</a:t>
            </a:r>
            <a:r>
              <a:rPr sz="1050" spc="1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向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前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走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一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段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时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间，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这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些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都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需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要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实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际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写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代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码测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试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1050">
              <a:latin typeface="微软雅黑" panose="020B0503020204020204" charset="-122"/>
              <a:cs typeface="微软雅黑" panose="020B0503020204020204" charset="-122"/>
            </a:endParaRPr>
          </a:p>
          <a:p>
            <a:pPr marL="370840" indent="-178435">
              <a:lnSpc>
                <a:spcPct val="100000"/>
              </a:lnSpc>
              <a:spcBef>
                <a:spcPts val="745"/>
              </a:spcBef>
              <a:buAutoNum type="arabicPeriod" startAt="3"/>
              <a:tabLst>
                <a:tab pos="370840" algn="l"/>
              </a:tabLst>
            </a:pP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小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车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原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地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转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弯</a:t>
            </a:r>
            <a:r>
              <a:rPr sz="1050" spc="-17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直到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中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间的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探</a:t>
            </a:r>
            <a:r>
              <a:rPr sz="1050" spc="-16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头</a:t>
            </a:r>
            <a:r>
              <a:rPr sz="105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（4</a:t>
            </a:r>
            <a:r>
              <a:rPr sz="1050" spc="-6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号</a:t>
            </a:r>
            <a:r>
              <a:rPr sz="1050" spc="-34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），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照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到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线</a:t>
            </a:r>
            <a:r>
              <a:rPr sz="1050" spc="-16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这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是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转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到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第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一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个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路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口</a:t>
            </a:r>
            <a:r>
              <a:rPr sz="1050" spc="-16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若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这条</a:t>
            </a:r>
            <a:r>
              <a:rPr sz="1050" spc="-2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线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是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设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定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的路线，</a:t>
            </a:r>
            <a:endParaRPr sz="10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则巡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线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向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前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走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若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不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是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这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条线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继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续</a:t>
            </a:r>
            <a:r>
              <a:rPr sz="1050" spc="1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旋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转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等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待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中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间的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探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头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照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到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线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则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转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到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了下</a:t>
            </a:r>
            <a:r>
              <a:rPr sz="1050" spc="-1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一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个</a:t>
            </a:r>
            <a:r>
              <a:rPr sz="1050" spc="-20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路</a:t>
            </a:r>
            <a:r>
              <a:rPr sz="1050" spc="5" dirty="0">
                <a:solidFill>
                  <a:srgbClr val="383838"/>
                </a:solidFill>
                <a:latin typeface="微软雅黑" panose="020B0503020204020204" charset="-122"/>
                <a:cs typeface="微软雅黑" panose="020B0503020204020204" charset="-122"/>
              </a:rPr>
              <a:t>口。</a:t>
            </a:r>
            <a:endParaRPr sz="105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937503" y="1350457"/>
            <a:ext cx="882396" cy="12647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937503" y="874267"/>
            <a:ext cx="894715" cy="1934210"/>
          </a:xfrm>
          <a:custGeom>
            <a:avLst/>
            <a:gdLst/>
            <a:ahLst/>
            <a:cxnLst/>
            <a:rect l="l" t="t" r="r" b="b"/>
            <a:pathLst>
              <a:path w="894715" h="1934210">
                <a:moveTo>
                  <a:pt x="882396" y="1920239"/>
                </a:moveTo>
                <a:lnTo>
                  <a:pt x="0" y="1920239"/>
                </a:lnTo>
                <a:lnTo>
                  <a:pt x="0" y="1933955"/>
                </a:lnTo>
                <a:lnTo>
                  <a:pt x="894588" y="1933955"/>
                </a:lnTo>
                <a:lnTo>
                  <a:pt x="894588" y="1927859"/>
                </a:lnTo>
                <a:lnTo>
                  <a:pt x="882396" y="1927859"/>
                </a:lnTo>
                <a:lnTo>
                  <a:pt x="882396" y="1920239"/>
                </a:lnTo>
                <a:close/>
              </a:path>
              <a:path w="894715" h="1934210">
                <a:moveTo>
                  <a:pt x="882396" y="7620"/>
                </a:moveTo>
                <a:lnTo>
                  <a:pt x="882396" y="1927859"/>
                </a:lnTo>
                <a:lnTo>
                  <a:pt x="888492" y="1920239"/>
                </a:lnTo>
                <a:lnTo>
                  <a:pt x="894588" y="1920239"/>
                </a:lnTo>
                <a:lnTo>
                  <a:pt x="894588" y="13715"/>
                </a:lnTo>
                <a:lnTo>
                  <a:pt x="888492" y="13715"/>
                </a:lnTo>
                <a:lnTo>
                  <a:pt x="882396" y="7620"/>
                </a:lnTo>
                <a:close/>
              </a:path>
              <a:path w="894715" h="1934210">
                <a:moveTo>
                  <a:pt x="894588" y="1920239"/>
                </a:moveTo>
                <a:lnTo>
                  <a:pt x="888492" y="1920239"/>
                </a:lnTo>
                <a:lnTo>
                  <a:pt x="882396" y="1927859"/>
                </a:lnTo>
                <a:lnTo>
                  <a:pt x="894588" y="1927859"/>
                </a:lnTo>
                <a:lnTo>
                  <a:pt x="894588" y="1920239"/>
                </a:lnTo>
                <a:close/>
              </a:path>
              <a:path w="894715" h="1934210">
                <a:moveTo>
                  <a:pt x="894588" y="0"/>
                </a:moveTo>
                <a:lnTo>
                  <a:pt x="0" y="0"/>
                </a:lnTo>
                <a:lnTo>
                  <a:pt x="0" y="13715"/>
                </a:lnTo>
                <a:lnTo>
                  <a:pt x="882396" y="13715"/>
                </a:lnTo>
                <a:lnTo>
                  <a:pt x="882396" y="7620"/>
                </a:lnTo>
                <a:lnTo>
                  <a:pt x="894588" y="7620"/>
                </a:lnTo>
                <a:lnTo>
                  <a:pt x="894588" y="0"/>
                </a:lnTo>
                <a:close/>
              </a:path>
              <a:path w="894715" h="1934210">
                <a:moveTo>
                  <a:pt x="894588" y="7620"/>
                </a:moveTo>
                <a:lnTo>
                  <a:pt x="882396" y="7620"/>
                </a:lnTo>
                <a:lnTo>
                  <a:pt x="888492" y="13715"/>
                </a:lnTo>
                <a:lnTo>
                  <a:pt x="894588" y="13715"/>
                </a:lnTo>
                <a:lnTo>
                  <a:pt x="894588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937503" y="4754371"/>
            <a:ext cx="1050035" cy="151554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937503" y="4742179"/>
            <a:ext cx="1062355" cy="2005964"/>
          </a:xfrm>
          <a:custGeom>
            <a:avLst/>
            <a:gdLst/>
            <a:ahLst/>
            <a:cxnLst/>
            <a:rect l="l" t="t" r="r" b="b"/>
            <a:pathLst>
              <a:path w="1062354" h="2005965">
                <a:moveTo>
                  <a:pt x="1050036" y="1991868"/>
                </a:moveTo>
                <a:lnTo>
                  <a:pt x="0" y="1991868"/>
                </a:lnTo>
                <a:lnTo>
                  <a:pt x="0" y="2005584"/>
                </a:lnTo>
                <a:lnTo>
                  <a:pt x="1062227" y="2005584"/>
                </a:lnTo>
                <a:lnTo>
                  <a:pt x="1062227" y="1999488"/>
                </a:lnTo>
                <a:lnTo>
                  <a:pt x="1050036" y="1999488"/>
                </a:lnTo>
                <a:lnTo>
                  <a:pt x="1050036" y="1991868"/>
                </a:lnTo>
                <a:close/>
              </a:path>
              <a:path w="1062354" h="2005965">
                <a:moveTo>
                  <a:pt x="1050036" y="6096"/>
                </a:moveTo>
                <a:lnTo>
                  <a:pt x="1050036" y="1999488"/>
                </a:lnTo>
                <a:lnTo>
                  <a:pt x="1056131" y="1991868"/>
                </a:lnTo>
                <a:lnTo>
                  <a:pt x="1062227" y="1991868"/>
                </a:lnTo>
                <a:lnTo>
                  <a:pt x="1062227" y="12192"/>
                </a:lnTo>
                <a:lnTo>
                  <a:pt x="1056131" y="12192"/>
                </a:lnTo>
                <a:lnTo>
                  <a:pt x="1050036" y="6096"/>
                </a:lnTo>
                <a:close/>
              </a:path>
              <a:path w="1062354" h="2005965">
                <a:moveTo>
                  <a:pt x="1062227" y="1991868"/>
                </a:moveTo>
                <a:lnTo>
                  <a:pt x="1056131" y="1991868"/>
                </a:lnTo>
                <a:lnTo>
                  <a:pt x="1050036" y="1999488"/>
                </a:lnTo>
                <a:lnTo>
                  <a:pt x="1062227" y="1999488"/>
                </a:lnTo>
                <a:lnTo>
                  <a:pt x="1062227" y="1991868"/>
                </a:lnTo>
                <a:close/>
              </a:path>
              <a:path w="1062354" h="2005965">
                <a:moveTo>
                  <a:pt x="1062227" y="0"/>
                </a:moveTo>
                <a:lnTo>
                  <a:pt x="0" y="0"/>
                </a:lnTo>
                <a:lnTo>
                  <a:pt x="0" y="12192"/>
                </a:lnTo>
                <a:lnTo>
                  <a:pt x="1050036" y="12192"/>
                </a:lnTo>
                <a:lnTo>
                  <a:pt x="1050036" y="6096"/>
                </a:lnTo>
                <a:lnTo>
                  <a:pt x="1062227" y="6096"/>
                </a:lnTo>
                <a:lnTo>
                  <a:pt x="1062227" y="0"/>
                </a:lnTo>
                <a:close/>
              </a:path>
              <a:path w="1062354" h="2005965">
                <a:moveTo>
                  <a:pt x="1062227" y="6096"/>
                </a:moveTo>
                <a:lnTo>
                  <a:pt x="1050036" y="6096"/>
                </a:lnTo>
                <a:lnTo>
                  <a:pt x="1056131" y="12192"/>
                </a:lnTo>
                <a:lnTo>
                  <a:pt x="1062227" y="12192"/>
                </a:lnTo>
                <a:lnTo>
                  <a:pt x="1062227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5"/>
              </a:spcBef>
            </a:pPr>
            <a:r>
              <a:rPr dirty="0"/>
              <a:t>2</a:t>
            </a:r>
            <a:r>
              <a:rPr dirty="0"/>
              <a:t> /</a:t>
            </a:r>
            <a:r>
              <a:rPr spc="-80" dirty="0"/>
              <a:t> </a:t>
            </a:r>
            <a:r>
              <a:rPr dirty="0"/>
              <a:t>4</a:t>
            </a:r>
            <a:endParaRPr dirty="0"/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-5" dirty="0"/>
              <a:t>2019-02-07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893</Words>
  <Application>WPS 演示</Application>
  <PresentationFormat>On-screen Show (4:3)</PresentationFormat>
  <Paragraphs>48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Times New Roman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单路灰度巡线传感器使用说明.docx</dc:title>
  <dc:creator>正乙机器人</dc:creator>
  <cp:lastModifiedBy>小龙哥</cp:lastModifiedBy>
  <cp:revision>1</cp:revision>
  <dcterms:created xsi:type="dcterms:W3CDTF">2021-05-24T01:30:55Z</dcterms:created>
  <dcterms:modified xsi:type="dcterms:W3CDTF">2021-05-24T01:30:55Z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2019-05-07T08:00:00Z</vt:filetime>
  </property>
  <property fmtid="{D5CDD505-2E9C-101B-9397-08002B2CF9AE}" pid="3" name="Creator">
    <vt:lpwstr>pdfFactory Pro www.fineprint.cn</vt:lpwstr>
  </property>
  <property fmtid="{D5CDD505-2E9C-101B-9397-08002B2CF9AE}" pid="4" name="LastSaved">
    <vt:filetime>2019-05-07T08:00:00Z</vt:filetime>
  </property>
  <property fmtid="{D5CDD505-2E9C-101B-9397-08002B2CF9AE}" pid="5" name="ICV">
    <vt:lpwstr>B9198FA6F63D4C72928A0E16D749C355</vt:lpwstr>
  </property>
  <property fmtid="{D5CDD505-2E9C-101B-9397-08002B2CF9AE}" pid="6" name="KSOProductBuildVer">
    <vt:lpwstr>2052-11.1.0.10495</vt:lpwstr>
  </property>
</Properties>
</file>