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DA4A-F7FB-4B34-A840-D79EF8EFEA20}" type="datetimeFigureOut">
              <a:rPr lang="en-US" smtClean="0"/>
              <a:t>11/16/2022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4EE0-5072-4F26-B47F-D1FA866FE82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28"/>
            <a:ext cx="6500858" cy="506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7355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commit - Developers commit and push the code to a particular branch.</a:t>
            </a:r>
          </a:p>
          <a:p>
            <a:endParaRPr lang="en-IN" dirty="0" smtClean="0"/>
          </a:p>
          <a:p>
            <a:r>
              <a:rPr lang="en-IN" dirty="0" smtClean="0"/>
              <a:t>Pipeline will trigger and send the </a:t>
            </a:r>
            <a:r>
              <a:rPr lang="en-IN" dirty="0" err="1" smtClean="0"/>
              <a:t>artifact</a:t>
            </a:r>
            <a:r>
              <a:rPr lang="en-IN" dirty="0" smtClean="0"/>
              <a:t> to Code build.</a:t>
            </a:r>
          </a:p>
          <a:p>
            <a:endParaRPr lang="en-IN" dirty="0" smtClean="0"/>
          </a:p>
          <a:p>
            <a:r>
              <a:rPr lang="en-IN" dirty="0" smtClean="0"/>
              <a:t>Code build will create a docker image and push to ECR.</a:t>
            </a:r>
          </a:p>
          <a:p>
            <a:endParaRPr lang="en-IN" dirty="0" smtClean="0"/>
          </a:p>
          <a:p>
            <a:r>
              <a:rPr lang="en-IN" dirty="0" smtClean="0"/>
              <a:t>Once it is pushed, we perform the deployment using kubectl commands.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2009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00034" y="3429000"/>
            <a:ext cx="83582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AWS IAM authentication server:</a:t>
            </a:r>
          </a:p>
          <a:p>
            <a:r>
              <a:rPr lang="en-IN" dirty="0" smtClean="0"/>
              <a:t>I have to get a new token each time and keep it.</a:t>
            </a:r>
          </a:p>
          <a:p>
            <a:endParaRPr lang="en-IN" dirty="0" smtClean="0"/>
          </a:p>
          <a:p>
            <a:r>
              <a:rPr lang="en-IN" dirty="0" smtClean="0"/>
              <a:t>Code Build send the token with K8s action. It will go to IAM ID token and check whether user exists or not.</a:t>
            </a:r>
          </a:p>
          <a:p>
            <a:endParaRPr lang="en-IN" dirty="0" smtClean="0"/>
          </a:p>
          <a:p>
            <a:r>
              <a:rPr lang="en-IN" dirty="0" smtClean="0"/>
              <a:t>After that, it will check with the config map whether the user is authenticated to authenticate with the API server.</a:t>
            </a:r>
          </a:p>
          <a:p>
            <a:endParaRPr lang="en-IN" dirty="0" smtClean="0"/>
          </a:p>
          <a:p>
            <a:r>
              <a:rPr lang="en-IN" dirty="0" smtClean="0"/>
              <a:t>Once authentication is done, it will check whether the user has the permission to do the deployment or not.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072" y="214289"/>
            <a:ext cx="7362704" cy="364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00504"/>
            <a:ext cx="7286676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04"/>
            <a:ext cx="7285765" cy="265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500174"/>
            <a:ext cx="1233267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357166"/>
            <a:ext cx="13358905" cy="510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5929322" y="1785926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58280" y="1571612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Need to add in Environment variables</a:t>
            </a:r>
            <a:endParaRPr lang="en-IN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16592629" cy="10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928" y="785794"/>
            <a:ext cx="8792789" cy="524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141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</dc:creator>
  <cp:lastModifiedBy>RAJ</cp:lastModifiedBy>
  <cp:revision>3</cp:revision>
  <dcterms:created xsi:type="dcterms:W3CDTF">2022-11-16T11:05:22Z</dcterms:created>
  <dcterms:modified xsi:type="dcterms:W3CDTF">2022-11-16T14:56:33Z</dcterms:modified>
</cp:coreProperties>
</file>