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280" y="-120"/>
      </p:cViewPr>
      <p:guideLst>
        <p:guide orient="horz" pos="2160"/>
        <p:guide pos="3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1CD4-5D06-034E-B8EC-18FD6878384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1B28-C148-514E-8321-3A3A042D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65" y="1593599"/>
            <a:ext cx="3240694" cy="43615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"/>
                <a:cs typeface="Calibri "/>
              </a:rPr>
              <a:t>Game Board</a:t>
            </a:r>
            <a:endParaRPr lang="en-US" sz="3600" dirty="0">
              <a:latin typeface="Calibri "/>
              <a:cs typeface="Calibri 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1516" y="362823"/>
            <a:ext cx="2494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"/>
                <a:cs typeface="Calibri"/>
              </a:rPr>
              <a:t>Main Title</a:t>
            </a:r>
            <a:endParaRPr lang="en-US" sz="44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90371" y="1593599"/>
            <a:ext cx="1580965" cy="1308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alibri "/>
                <a:cs typeface="Calibri "/>
              </a:rPr>
              <a:t>Next Piece</a:t>
            </a:r>
            <a:endParaRPr lang="en-US" sz="2000" dirty="0">
              <a:latin typeface="Calibri "/>
              <a:cs typeface="Calibri 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2698" y="1593599"/>
            <a:ext cx="1156431" cy="479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alibri "/>
                <a:cs typeface="Calibri "/>
              </a:rPr>
              <a:t>Play/Pause</a:t>
            </a:r>
            <a:endParaRPr lang="en-US" sz="2000" dirty="0">
              <a:latin typeface="Calibri "/>
              <a:cs typeface="Calibri 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81529" y="1593599"/>
            <a:ext cx="973997" cy="479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alibri "/>
                <a:cs typeface="Calibri "/>
              </a:rPr>
              <a:t>Restart</a:t>
            </a:r>
            <a:endParaRPr lang="en-US" sz="1400" dirty="0">
              <a:latin typeface="Calibri "/>
              <a:cs typeface="Calibri 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2698" y="4713371"/>
            <a:ext cx="1908038" cy="479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alibri "/>
                <a:cs typeface="Calibri "/>
              </a:rPr>
              <a:t>Instructions</a:t>
            </a:r>
            <a:endParaRPr lang="en-US" sz="1400" dirty="0">
              <a:latin typeface="Calibri "/>
              <a:cs typeface="Calibri 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2698" y="5475026"/>
            <a:ext cx="1908038" cy="479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 smtClean="0">
                <a:latin typeface="Calibri "/>
                <a:cs typeface="Calibri "/>
              </a:rPr>
              <a:t>Highscores</a:t>
            </a:r>
            <a:endParaRPr lang="en-US" sz="1400" dirty="0">
              <a:latin typeface="Calibri "/>
              <a:cs typeface="Calibri 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11911" y="3910208"/>
            <a:ext cx="106882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Calibri "/>
              <a:cs typeface="Calibri 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3247" y="3870245"/>
            <a:ext cx="80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 "/>
                <a:cs typeface="Calibri "/>
              </a:rPr>
              <a:t>Lines:</a:t>
            </a:r>
            <a:endParaRPr lang="en-US" dirty="0">
              <a:latin typeface="Calibri "/>
              <a:cs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08628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Game Board</vt:lpstr>
    </vt:vector>
  </TitlesOfParts>
  <Company>ExecOnline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Board</dc:title>
  <dc:creator>Sam Cross</dc:creator>
  <cp:lastModifiedBy>Sam Cross</cp:lastModifiedBy>
  <cp:revision>2</cp:revision>
  <dcterms:created xsi:type="dcterms:W3CDTF">2016-10-18T12:25:47Z</dcterms:created>
  <dcterms:modified xsi:type="dcterms:W3CDTF">2016-10-18T14:03:53Z</dcterms:modified>
</cp:coreProperties>
</file>