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59" r:id="rId6"/>
    <p:sldId id="263" r:id="rId7"/>
    <p:sldId id="257" r:id="rId8"/>
    <p:sldId id="262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608;&#51452;&#50896;\Desktop\RNE\ND0%20PL\ND0%20pea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608;&#51452;&#50896;\Desktop\RNE\ND0%20PL\ND0%20pea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608;&#51452;&#50896;\Desktop\RNE\ND1%20PL\ND1%20PL%20pea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608;&#51452;&#50896;\Desktop\RNE\ND1%20PL\ND1%20PL%20pea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Biexciton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Sheet1!$I$3:$I$5</c:f>
              <c:strCache>
                <c:ptCount val="3"/>
                <c:pt idx="0">
                  <c:v>점1</c:v>
                </c:pt>
                <c:pt idx="1">
                  <c:v>점2</c:v>
                </c:pt>
                <c:pt idx="2">
                  <c:v>점3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5097.8184000000001</c:v>
                </c:pt>
                <c:pt idx="1">
                  <c:v>11610.437</c:v>
                </c:pt>
                <c:pt idx="2">
                  <c:v>20843.295440000002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F-4188-9552-DEAC29D5FD71}"/>
            </c:ext>
          </c:extLst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exciton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Sheet1!$I$3:$I$5</c:f>
              <c:strCache>
                <c:ptCount val="3"/>
                <c:pt idx="0">
                  <c:v>점1</c:v>
                </c:pt>
                <c:pt idx="1">
                  <c:v>점2</c:v>
                </c:pt>
                <c:pt idx="2">
                  <c:v>점3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4385.4740000000002</c:v>
                </c:pt>
                <c:pt idx="1">
                  <c:v>859.30669999999998</c:v>
                </c:pt>
                <c:pt idx="2">
                  <c:v>11552.859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F-4188-9552-DEAC29D5F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0528223"/>
        <c:axId val="2080532383"/>
      </c:barChart>
      <c:catAx>
        <c:axId val="208052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532383"/>
        <c:crosses val="autoZero"/>
        <c:auto val="1"/>
        <c:lblAlgn val="ctr"/>
        <c:lblOffset val="100"/>
        <c:noMultiLvlLbl val="0"/>
      </c:catAx>
      <c:valAx>
        <c:axId val="208053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52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Sheet1!$J$7</c:f>
              <c:strCache>
                <c:ptCount val="1"/>
                <c:pt idx="0">
                  <c:v>Biexciton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Sheet1!$I$8:$I$9</c:f>
              <c:strCache>
                <c:ptCount val="2"/>
                <c:pt idx="0">
                  <c:v>점6</c:v>
                </c:pt>
                <c:pt idx="1">
                  <c:v>점4</c:v>
                </c:pt>
              </c:strCache>
            </c:strRef>
          </c:cat>
          <c:val>
            <c:numRef>
              <c:f>Sheet1!$J$8:$J$9</c:f>
              <c:numCache>
                <c:formatCode>General</c:formatCode>
                <c:ptCount val="2"/>
                <c:pt idx="0">
                  <c:v>5219.8890000000001</c:v>
                </c:pt>
                <c:pt idx="1">
                  <c:v>9458.8865999999998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80-485B-A0AE-BCFB247FB67B}"/>
            </c:ext>
          </c:extLst>
        </c:ser>
        <c:ser>
          <c:idx val="1"/>
          <c:order val="1"/>
          <c:tx>
            <c:strRef>
              <c:f>Sheet1!$K$7</c:f>
              <c:strCache>
                <c:ptCount val="1"/>
                <c:pt idx="0">
                  <c:v>exciton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Sheet1!$I$8:$I$9</c:f>
              <c:strCache>
                <c:ptCount val="2"/>
                <c:pt idx="0">
                  <c:v>점6</c:v>
                </c:pt>
                <c:pt idx="1">
                  <c:v>점4</c:v>
                </c:pt>
              </c:strCache>
            </c:strRef>
          </c:cat>
          <c:val>
            <c:numRef>
              <c:f>Sheet1!$K$8:$K$9</c:f>
              <c:numCache>
                <c:formatCode>General</c:formatCode>
                <c:ptCount val="2"/>
                <c:pt idx="0">
                  <c:v>9916.7609699999994</c:v>
                </c:pt>
                <c:pt idx="1">
                  <c:v>19689.312399999999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80-485B-A0AE-BCFB247FB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0108479"/>
        <c:axId val="2080109727"/>
      </c:barChart>
      <c:catAx>
        <c:axId val="2080108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109727"/>
        <c:crosses val="autoZero"/>
        <c:auto val="1"/>
        <c:lblAlgn val="ctr"/>
        <c:lblOffset val="100"/>
        <c:noMultiLvlLbl val="0"/>
      </c:catAx>
      <c:valAx>
        <c:axId val="208010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108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Biexciton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Sheet1!$E$2:$E$5</c:f>
              <c:strCache>
                <c:ptCount val="4"/>
                <c:pt idx="0">
                  <c:v>점1</c:v>
                </c:pt>
                <c:pt idx="1">
                  <c:v>점2</c:v>
                </c:pt>
                <c:pt idx="2">
                  <c:v>점11</c:v>
                </c:pt>
                <c:pt idx="3">
                  <c:v>점12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3768.7349800000002</c:v>
                </c:pt>
                <c:pt idx="1">
                  <c:v>4675.4665699999996</c:v>
                </c:pt>
                <c:pt idx="2">
                  <c:v>4767.21227</c:v>
                </c:pt>
                <c:pt idx="3">
                  <c:v>7284.5736500000003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B-4A4B-A20F-1B1415F238AD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Exciton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Sheet1!$E$2:$E$5</c:f>
              <c:strCache>
                <c:ptCount val="4"/>
                <c:pt idx="0">
                  <c:v>점1</c:v>
                </c:pt>
                <c:pt idx="1">
                  <c:v>점2</c:v>
                </c:pt>
                <c:pt idx="2">
                  <c:v>점11</c:v>
                </c:pt>
                <c:pt idx="3">
                  <c:v>점12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3862.1390099999999</c:v>
                </c:pt>
                <c:pt idx="1">
                  <c:v>8956.6763300000002</c:v>
                </c:pt>
                <c:pt idx="2">
                  <c:v>12589.04471</c:v>
                </c:pt>
                <c:pt idx="3">
                  <c:v>26242.868429999999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AB-4A4B-A20F-1B1415F23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3385232"/>
        <c:axId val="2023388144"/>
      </c:barChart>
      <c:catAx>
        <c:axId val="202338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388144"/>
        <c:crosses val="autoZero"/>
        <c:auto val="1"/>
        <c:lblAlgn val="ctr"/>
        <c:lblOffset val="100"/>
        <c:noMultiLvlLbl val="0"/>
      </c:catAx>
      <c:valAx>
        <c:axId val="202338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38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Biexciton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점6</c:v>
                </c:pt>
                <c:pt idx="1">
                  <c:v>점7</c:v>
                </c:pt>
                <c:pt idx="2">
                  <c:v>점8</c:v>
                </c:pt>
                <c:pt idx="3">
                  <c:v>점9</c:v>
                </c:pt>
                <c:pt idx="4">
                  <c:v>점10</c:v>
                </c:pt>
              </c:strCache>
            </c:strRef>
          </c:cat>
          <c:val>
            <c:numRef>
              <c:f>Sheet1!$F$7:$F$11</c:f>
              <c:numCache>
                <c:formatCode>General</c:formatCode>
                <c:ptCount val="5"/>
                <c:pt idx="0">
                  <c:v>4645.9198699999997</c:v>
                </c:pt>
                <c:pt idx="1">
                  <c:v>6559.6593899999998</c:v>
                </c:pt>
                <c:pt idx="2">
                  <c:v>7808.8416900000002</c:v>
                </c:pt>
                <c:pt idx="3">
                  <c:v>13667.873900000001</c:v>
                </c:pt>
                <c:pt idx="4">
                  <c:v>9721.9137800000008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1-4EF2-8BFF-76E00BA57BB9}"/>
            </c:ext>
          </c:extLst>
        </c:ser>
        <c:ser>
          <c:idx val="1"/>
          <c:order val="1"/>
          <c:tx>
            <c:strRef>
              <c:f>Sheet1!$G$6</c:f>
              <c:strCache>
                <c:ptCount val="1"/>
                <c:pt idx="0">
                  <c:v>Exciton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점6</c:v>
                </c:pt>
                <c:pt idx="1">
                  <c:v>점7</c:v>
                </c:pt>
                <c:pt idx="2">
                  <c:v>점8</c:v>
                </c:pt>
                <c:pt idx="3">
                  <c:v>점9</c:v>
                </c:pt>
                <c:pt idx="4">
                  <c:v>점10</c:v>
                </c:pt>
              </c:strCache>
            </c:strRef>
          </c:cat>
          <c:val>
            <c:numRef>
              <c:f>Sheet1!$G$7:$G$11</c:f>
              <c:numCache>
                <c:formatCode>General</c:formatCode>
                <c:ptCount val="5"/>
                <c:pt idx="0">
                  <c:v>8358.1985000000004</c:v>
                </c:pt>
                <c:pt idx="1">
                  <c:v>5948.8914999999997</c:v>
                </c:pt>
                <c:pt idx="2">
                  <c:v>9802.7364799999996</c:v>
                </c:pt>
                <c:pt idx="3">
                  <c:v>11819.1456</c:v>
                </c:pt>
                <c:pt idx="4">
                  <c:v>15361.073189999999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B1-4EF2-8BFF-76E00BA57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6307008"/>
        <c:axId val="2026312000"/>
      </c:barChart>
      <c:catAx>
        <c:axId val="202630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6312000"/>
        <c:crosses val="autoZero"/>
        <c:auto val="1"/>
        <c:lblAlgn val="ctr"/>
        <c:lblOffset val="100"/>
        <c:noMultiLvlLbl val="0"/>
      </c:catAx>
      <c:valAx>
        <c:axId val="20263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630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1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5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E906-A477-4443-A519-8047D6BCE951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9CE2-BE38-491C-9ABB-D8E4BF84E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ND0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70927" y="193249"/>
            <a:ext cx="6850146" cy="6471503"/>
            <a:chOff x="0" y="0"/>
            <a:chExt cx="2341163" cy="2205873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0"/>
              <a:ext cx="2341163" cy="2205873"/>
              <a:chOff x="0" y="0"/>
              <a:chExt cx="2341163" cy="2205872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0" y="0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1649692" y="2007908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1379629" y="1638576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/>
                  <a:t>20µm</a:t>
                </a:r>
                <a:endParaRPr lang="ko-KR" altLang="en-US"/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956819" y="243733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84372" y="602842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17103" y="178258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1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71629" y="538038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30487" y="74895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13496" y="134634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9530" y="1406653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92083" y="96195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209772" y="825650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2082" y="110005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20535" y="695371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00753" y="1307794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4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74365" y="918270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5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4045" y="136810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rgbClr val="FF0000"/>
                  </a:solidFill>
                </a:rPr>
                <a:t>6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29494" y="107400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99297" y="790418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ND0 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72160"/>
              </p:ext>
            </p:extLst>
          </p:nvPr>
        </p:nvGraphicFramePr>
        <p:xfrm>
          <a:off x="952901" y="2262175"/>
          <a:ext cx="7723049" cy="59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901" y="2262175"/>
                        <a:ext cx="7723049" cy="596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26662"/>
              </p:ext>
            </p:extLst>
          </p:nvPr>
        </p:nvGraphicFramePr>
        <p:xfrm>
          <a:off x="5249294" y="2113698"/>
          <a:ext cx="8107362" cy="626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9294" y="2113698"/>
                        <a:ext cx="8107362" cy="626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63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ND0 PL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33229"/>
              </p:ext>
            </p:extLst>
          </p:nvPr>
        </p:nvGraphicFramePr>
        <p:xfrm>
          <a:off x="746288" y="2300140"/>
          <a:ext cx="5729925" cy="34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035980"/>
              </p:ext>
            </p:extLst>
          </p:nvPr>
        </p:nvGraphicFramePr>
        <p:xfrm>
          <a:off x="6270396" y="2279724"/>
          <a:ext cx="5729925" cy="34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36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ND0 TRPL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98454"/>
              </p:ext>
            </p:extLst>
          </p:nvPr>
        </p:nvGraphicFramePr>
        <p:xfrm>
          <a:off x="350036" y="2133132"/>
          <a:ext cx="8495581" cy="65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36" y="2133132"/>
                        <a:ext cx="8495581" cy="656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77842"/>
              </p:ext>
            </p:extLst>
          </p:nvPr>
        </p:nvGraphicFramePr>
        <p:xfrm>
          <a:off x="4822257" y="2108279"/>
          <a:ext cx="8559908" cy="661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2257" y="2108279"/>
                        <a:ext cx="8559908" cy="6614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94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98915" y="1998483"/>
            <a:ext cx="5194169" cy="4518855"/>
            <a:chOff x="4232635" y="2450970"/>
            <a:chExt cx="3337359" cy="2903456"/>
          </a:xfrm>
        </p:grpSpPr>
        <p:grpSp>
          <p:nvGrpSpPr>
            <p:cNvPr id="5" name="그룹 4"/>
            <p:cNvGrpSpPr/>
            <p:nvPr/>
          </p:nvGrpSpPr>
          <p:grpSpPr>
            <a:xfrm>
              <a:off x="4232635" y="2450970"/>
              <a:ext cx="3044858" cy="2903456"/>
              <a:chOff x="4232635" y="2450970"/>
              <a:chExt cx="3044858" cy="290345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89" t="32983" r="34979" b="21779"/>
              <a:stretch/>
            </p:blipFill>
            <p:spPr>
              <a:xfrm>
                <a:off x="4232635" y="2450970"/>
                <a:ext cx="3044858" cy="2903456"/>
              </a:xfrm>
              <a:prstGeom prst="rect">
                <a:avLst/>
              </a:prstGeom>
            </p:spPr>
          </p:pic>
          <p:sp>
            <p:nvSpPr>
              <p:cNvPr id="9" name="타원 8"/>
              <p:cNvSpPr/>
              <p:nvPr/>
            </p:nvSpPr>
            <p:spPr>
              <a:xfrm>
                <a:off x="5704958" y="2633973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76967" y="2882451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09117" y="3206850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207079" y="3543140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938722" y="3871131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590852" y="4149427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6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839331" y="43680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7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127566" y="4189183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8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56166" y="39108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9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594705" y="3801557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14583" y="3205209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902920" y="3452706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071885" y="36514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467810" y="4910749"/>
              <a:ext cx="566448" cy="948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510" y="4566050"/>
              <a:ext cx="122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20µm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ND1 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33823"/>
              </p:ext>
            </p:extLst>
          </p:nvPr>
        </p:nvGraphicFramePr>
        <p:xfrm>
          <a:off x="581043" y="2296762"/>
          <a:ext cx="7946941" cy="614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43" y="2296762"/>
                        <a:ext cx="7946941" cy="614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03249"/>
              </p:ext>
            </p:extLst>
          </p:nvPr>
        </p:nvGraphicFramePr>
        <p:xfrm>
          <a:off x="4893403" y="2161825"/>
          <a:ext cx="8495338" cy="65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3403" y="2161825"/>
                        <a:ext cx="8495338" cy="656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58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ND1 PL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684885"/>
              </p:ext>
            </p:extLst>
          </p:nvPr>
        </p:nvGraphicFramePr>
        <p:xfrm>
          <a:off x="370560" y="2455254"/>
          <a:ext cx="5191253" cy="333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12442"/>
              </p:ext>
            </p:extLst>
          </p:nvPr>
        </p:nvGraphicFramePr>
        <p:xfrm>
          <a:off x="5889170" y="2455254"/>
          <a:ext cx="5464630" cy="333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9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ND1 TRPL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9897"/>
              </p:ext>
            </p:extLst>
          </p:nvPr>
        </p:nvGraphicFramePr>
        <p:xfrm>
          <a:off x="378912" y="2190883"/>
          <a:ext cx="8495580" cy="65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912" y="2190883"/>
                        <a:ext cx="8495580" cy="656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00630"/>
              </p:ext>
            </p:extLst>
          </p:nvPr>
        </p:nvGraphicFramePr>
        <p:xfrm>
          <a:off x="4922036" y="1997511"/>
          <a:ext cx="8996095" cy="69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2036" y="1997511"/>
                        <a:ext cx="8996095" cy="69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96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Office 테마</vt:lpstr>
      <vt:lpstr>Graph</vt:lpstr>
      <vt:lpstr>Origin Graph</vt:lpstr>
      <vt:lpstr>data</vt:lpstr>
      <vt:lpstr>ND0</vt:lpstr>
      <vt:lpstr>ND0 PL</vt:lpstr>
      <vt:lpstr>ND0 PL 비율</vt:lpstr>
      <vt:lpstr>ND0 TRPL</vt:lpstr>
      <vt:lpstr>ND1</vt:lpstr>
      <vt:lpstr>ND1 PL</vt:lpstr>
      <vt:lpstr>ND1 PL 비율</vt:lpstr>
      <vt:lpstr>ND1 TRPL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김주원</dc:creator>
  <cp:lastModifiedBy>김주원</cp:lastModifiedBy>
  <cp:revision>3</cp:revision>
  <dcterms:created xsi:type="dcterms:W3CDTF">2018-11-17T17:25:35Z</dcterms:created>
  <dcterms:modified xsi:type="dcterms:W3CDTF">2018-11-18T01:36:50Z</dcterms:modified>
</cp:coreProperties>
</file>